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71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y="10287000" cx="18288000"/>
  <p:notesSz cx="6858000" cy="9144000"/>
  <p:embeddedFontLst>
    <p:embeddedFont>
      <p:font typeface="Lato"/>
      <p:regular r:id="rId36"/>
      <p:bold r:id="rId37"/>
      <p:italic r:id="rId38"/>
      <p:boldItalic r:id="rId39"/>
    </p:embeddedFont>
    <p:embeddedFont>
      <p:font typeface="Poppins"/>
      <p:regular r:id="rId40"/>
      <p:bold r:id="rId41"/>
      <p:italic r:id="rId42"/>
      <p:boldItalic r:id="rId43"/>
    </p:embeddedFont>
    <p:embeddedFont>
      <p:font typeface="Montserrat"/>
      <p:regular r:id="rId44"/>
      <p:bold r:id="rId45"/>
      <p:italic r:id="rId46"/>
      <p:boldItalic r:id="rId47"/>
    </p:embeddedFont>
    <p:embeddedFont>
      <p:font typeface="Lato Light"/>
      <p:regular r:id="rId48"/>
      <p:bold r:id="rId49"/>
      <p:italic r:id="rId50"/>
      <p:boldItalic r:id="rId51"/>
    </p:embeddedFont>
    <p:embeddedFont>
      <p:font typeface="Poppins SemiBold"/>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6" roundtripDataSignature="AMtx7mgJAIHAP1XjvgLa1nfPJMeRss0r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D88094-AEBF-4368-9206-E85529C2ECC8}">
  <a:tblStyle styleId="{EDD88094-AEBF-4368-9206-E85529C2ECC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regular.fntdata"/><Relationship Id="rId42" Type="http://schemas.openxmlformats.org/officeDocument/2006/relationships/font" Target="fonts/Poppins-italic.fntdata"/><Relationship Id="rId41" Type="http://schemas.openxmlformats.org/officeDocument/2006/relationships/font" Target="fonts/Poppins-bold.fntdata"/><Relationship Id="rId44" Type="http://schemas.openxmlformats.org/officeDocument/2006/relationships/font" Target="fonts/Montserrat-regular.fntdata"/><Relationship Id="rId43" Type="http://schemas.openxmlformats.org/officeDocument/2006/relationships/font" Target="fonts/Poppins-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LatoLight-regular.fntdata"/><Relationship Id="rId47" Type="http://schemas.openxmlformats.org/officeDocument/2006/relationships/font" Target="fonts/Montserrat-boldItalic.fntdata"/><Relationship Id="rId49" Type="http://schemas.openxmlformats.org/officeDocument/2006/relationships/font" Target="fonts/LatoLight-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atoLight-boldItalic.fntdata"/><Relationship Id="rId50" Type="http://schemas.openxmlformats.org/officeDocument/2006/relationships/font" Target="fonts/LatoLight-italic.fntdata"/><Relationship Id="rId53" Type="http://schemas.openxmlformats.org/officeDocument/2006/relationships/font" Target="fonts/PoppinsSemiBold-bold.fntdata"/><Relationship Id="rId52" Type="http://schemas.openxmlformats.org/officeDocument/2006/relationships/font" Target="fonts/PoppinsSemiBold-regular.fntdata"/><Relationship Id="rId11" Type="http://schemas.openxmlformats.org/officeDocument/2006/relationships/slide" Target="slides/slide3.xml"/><Relationship Id="rId55" Type="http://schemas.openxmlformats.org/officeDocument/2006/relationships/font" Target="fonts/PoppinsSemiBold-boldItalic.fntdata"/><Relationship Id="rId10" Type="http://schemas.openxmlformats.org/officeDocument/2006/relationships/slide" Target="slides/slide2.xml"/><Relationship Id="rId54" Type="http://schemas.openxmlformats.org/officeDocument/2006/relationships/font" Target="fonts/PoppinsSemiBold-italic.fntdata"/><Relationship Id="rId13" Type="http://schemas.openxmlformats.org/officeDocument/2006/relationships/slide" Target="slides/slide5.xml"/><Relationship Id="rId12" Type="http://schemas.openxmlformats.org/officeDocument/2006/relationships/slide" Target="slides/slide4.xml"/><Relationship Id="rId56" Type="http://customschemas.google.com/relationships/presentationmetadata" Target="meta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4" name="Google Shape;65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0" name="Google Shape;7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One important questions we all ask ourselves at this point is: Can I do this?  In other words how does a brand new person GET STARTED and more importantly BECOME SUCCESSFUL in this industry? Now wouldn’t you agree that unless you try something new, you won’t ever know if it is for you or not? So many people go about their lives thinking about making a change or doing something different, but doubt themselves for no reason. Nobody knows how to be an engineer, nurse, accountant, admin staff until they took training, it’s a learned skill.  That’s the beauty of our part-time training program. It allows you to keep doing what you are doing, while putting this opportunity to the test!  To help you fast track your success, we have office and webinar training weekly that you can plug into, in addition to our Financial concepts training and product knowledge groups.  With smart phones today (show your phone) you can be added to our training groups to gain valuable knowledge and information, sometimes within seconds of posting a question. This is VERY POWERFUL!  Having top advisors and business leaders helping you along the way is amazing! We believe strongly in personal and business development so that you create a positive mindset for fast-tracking your success.  Finally we have discounted courses for getting licensed.   (Go to Marketing Financial part) so we all know people who need what we do right?  Now if we sent you out today on your own, would you know what to say and how to say it when it comes to money and finance??  Probably not, in fact you may end up saying it wrong and that could deter people from wanting to know more, or refer others to your business.  Through our match-up system you get hands-on training with an  experienced trainer who works side by side with you to help you share this important information the right way with people you care about.  Who do you think will have more success presenting this information?  A new person who just started, or an experienced person? Of course the experienced person!  You also have to be licensed to discuss financial products with anyone, so that is why we do training appointments with a licensed trainer WHILE you are taking the licensing course. You get the best of both practical and textbook knowledge. This “APPRENTICESHIP PROGRAM” has been successfully utilized for many years in many industries including ours!  This is how we have been able to create so many success stories within our company!  (Show the $100K wall or talk about recent successes of those in your office…..)</a:t>
            </a:r>
            <a:endParaRPr/>
          </a:p>
        </p:txBody>
      </p:sp>
      <p:sp>
        <p:nvSpPr>
          <p:cNvPr id="845" name="Google Shape;8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will start by explaining the various places you can work in the industry….the strengths and weaknesses of each area.  First there is the career, captive agency, this is where you are a career type agent, some examples could be the banks or Sunlife.  Generally there is strong training and support and good brand recognition.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you are highly motivated and a self-starter and already are highly trained, you could work in the MGA/Broker Dealer area, where you have access to many products, you own your clients and have good commission if you are producing.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third area is the Networking kind of companies out there like Primerica, WFG, and others, where you can develop agencies, have a system to follow and can expand the business.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look at the weaknesses, with the Career Captive Agency you are limited in your product offering, this means that you are generally forced to sell that brand, if you work at BMO, you are not going to recommend TD even if it is better for the client, you can’t!  Also there is limited expansion for this model and the exit strategy is very limited.  With the MGA/Broker Dealer you have limited agency ownership, it’s a lonely world as you are truly on your own and the training is mostly product training as most top advisors don’t necessarily care to share their knowledge.  With the Networking model that focuses on recruiting and recruiting, with that comes the brand/image issues, as well most of the compensation goes to the upper echelons meaning you starve until you make it so to speak and training does really depend on the group.  So what Experior did was took the best of all 3 models and left the rest and created a Tribrid model to be competitive with the entire industry!  With this model we have seen record growth in our numbers year after year!  So this is a very exciting company to be part of something so dynamic and powerful for a growing industry!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65" name="Google Shape;86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2" name="Google Shape;9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4" name="Google Shape;10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6" name="Google Shape;113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4" name="Google Shape;117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7" name="Google Shape;119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8" name="Google Shape;12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4" name="Google Shape;124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5" name="Google Shape;12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4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6"/>
          <p:cNvSpPr/>
          <p:nvPr>
            <p:ph idx="2" type="pic"/>
          </p:nvPr>
        </p:nvSpPr>
        <p:spPr>
          <a:xfrm>
            <a:off x="1792288" y="612775"/>
            <a:ext cx="5486400" cy="4114800"/>
          </a:xfrm>
          <a:prstGeom prst="rect">
            <a:avLst/>
          </a:prstGeom>
          <a:noFill/>
          <a:ln>
            <a:noFill/>
          </a:ln>
        </p:spPr>
      </p:sp>
      <p:sp>
        <p:nvSpPr>
          <p:cNvPr id="70" name="Google Shape;70;p4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4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92" name="Shape 92"/>
        <p:cNvGrpSpPr/>
        <p:nvPr/>
      </p:nvGrpSpPr>
      <p:grpSpPr>
        <a:xfrm>
          <a:off x="0" y="0"/>
          <a:ext cx="0" cy="0"/>
          <a:chOff x="0" y="0"/>
          <a:chExt cx="0" cy="0"/>
        </a:xfrm>
      </p:grpSpPr>
      <p:sp>
        <p:nvSpPr>
          <p:cNvPr id="93" name="Google Shape;93;p30"/>
          <p:cNvSpPr txBox="1"/>
          <p:nvPr>
            <p:ph type="ctrTitle"/>
          </p:nvPr>
        </p:nvSpPr>
        <p:spPr>
          <a:xfrm flipH="1">
            <a:off x="711200" y="4473000"/>
            <a:ext cx="7912200" cy="1341000"/>
          </a:xfrm>
          <a:prstGeom prst="rect">
            <a:avLst/>
          </a:prstGeom>
          <a:noFill/>
          <a:ln>
            <a:noFill/>
          </a:ln>
        </p:spPr>
        <p:txBody>
          <a:bodyPr anchorCtr="0" anchor="ctr" bIns="91425" lIns="91425" spcFirstLastPara="1" rIns="91425" wrap="square" tIns="91425">
            <a:noAutofit/>
          </a:bodyPr>
          <a:lstStyle>
            <a:lvl1pPr lvl="0" algn="r">
              <a:lnSpc>
                <a:spcPct val="90000"/>
              </a:lnSpc>
              <a:spcBef>
                <a:spcPts val="0"/>
              </a:spcBef>
              <a:spcAft>
                <a:spcPts val="0"/>
              </a:spcAft>
              <a:buClr>
                <a:schemeClr val="dk2"/>
              </a:buClr>
              <a:buSzPts val="3600"/>
              <a:buFont typeface="Arial"/>
              <a:buNone/>
              <a:defRPr sz="7200">
                <a:solidFill>
                  <a:schemeClr val="dk2"/>
                </a:solidFill>
                <a:latin typeface="Arial"/>
                <a:ea typeface="Arial"/>
                <a:cs typeface="Arial"/>
                <a:sym typeface="Arial"/>
              </a:defRPr>
            </a:lvl1pPr>
            <a:lvl2pPr lvl="1" algn="r">
              <a:lnSpc>
                <a:spcPct val="90000"/>
              </a:lnSpc>
              <a:spcBef>
                <a:spcPts val="0"/>
              </a:spcBef>
              <a:spcAft>
                <a:spcPts val="0"/>
              </a:spcAft>
              <a:buClr>
                <a:schemeClr val="dk2"/>
              </a:buClr>
              <a:buSzPts val="2400"/>
              <a:buFont typeface="Lato"/>
              <a:buNone/>
              <a:defRPr sz="4800">
                <a:solidFill>
                  <a:schemeClr val="dk2"/>
                </a:solidFill>
              </a:defRPr>
            </a:lvl2pPr>
            <a:lvl3pPr lvl="2" algn="r">
              <a:lnSpc>
                <a:spcPct val="90000"/>
              </a:lnSpc>
              <a:spcBef>
                <a:spcPts val="0"/>
              </a:spcBef>
              <a:spcAft>
                <a:spcPts val="0"/>
              </a:spcAft>
              <a:buClr>
                <a:schemeClr val="dk2"/>
              </a:buClr>
              <a:buSzPts val="2400"/>
              <a:buFont typeface="Lato"/>
              <a:buNone/>
              <a:defRPr sz="4800">
                <a:solidFill>
                  <a:schemeClr val="dk2"/>
                </a:solidFill>
              </a:defRPr>
            </a:lvl3pPr>
            <a:lvl4pPr lvl="3" algn="r">
              <a:lnSpc>
                <a:spcPct val="90000"/>
              </a:lnSpc>
              <a:spcBef>
                <a:spcPts val="0"/>
              </a:spcBef>
              <a:spcAft>
                <a:spcPts val="0"/>
              </a:spcAft>
              <a:buClr>
                <a:schemeClr val="dk2"/>
              </a:buClr>
              <a:buSzPts val="2400"/>
              <a:buFont typeface="Lato"/>
              <a:buNone/>
              <a:defRPr sz="4800">
                <a:solidFill>
                  <a:schemeClr val="dk2"/>
                </a:solidFill>
              </a:defRPr>
            </a:lvl4pPr>
            <a:lvl5pPr lvl="4" algn="r">
              <a:lnSpc>
                <a:spcPct val="90000"/>
              </a:lnSpc>
              <a:spcBef>
                <a:spcPts val="0"/>
              </a:spcBef>
              <a:spcAft>
                <a:spcPts val="0"/>
              </a:spcAft>
              <a:buClr>
                <a:schemeClr val="dk2"/>
              </a:buClr>
              <a:buSzPts val="2400"/>
              <a:buFont typeface="Lato"/>
              <a:buNone/>
              <a:defRPr sz="4800">
                <a:solidFill>
                  <a:schemeClr val="dk2"/>
                </a:solidFill>
              </a:defRPr>
            </a:lvl5pPr>
            <a:lvl6pPr lvl="5" algn="r">
              <a:lnSpc>
                <a:spcPct val="90000"/>
              </a:lnSpc>
              <a:spcBef>
                <a:spcPts val="0"/>
              </a:spcBef>
              <a:spcAft>
                <a:spcPts val="0"/>
              </a:spcAft>
              <a:buClr>
                <a:schemeClr val="dk2"/>
              </a:buClr>
              <a:buSzPts val="2400"/>
              <a:buFont typeface="Lato"/>
              <a:buNone/>
              <a:defRPr sz="4800">
                <a:solidFill>
                  <a:schemeClr val="dk2"/>
                </a:solidFill>
              </a:defRPr>
            </a:lvl6pPr>
            <a:lvl7pPr lvl="6" algn="r">
              <a:lnSpc>
                <a:spcPct val="90000"/>
              </a:lnSpc>
              <a:spcBef>
                <a:spcPts val="0"/>
              </a:spcBef>
              <a:spcAft>
                <a:spcPts val="0"/>
              </a:spcAft>
              <a:buClr>
                <a:schemeClr val="dk2"/>
              </a:buClr>
              <a:buSzPts val="2400"/>
              <a:buFont typeface="Lato"/>
              <a:buNone/>
              <a:defRPr sz="4800">
                <a:solidFill>
                  <a:schemeClr val="dk2"/>
                </a:solidFill>
              </a:defRPr>
            </a:lvl7pPr>
            <a:lvl8pPr lvl="7" algn="r">
              <a:lnSpc>
                <a:spcPct val="90000"/>
              </a:lnSpc>
              <a:spcBef>
                <a:spcPts val="0"/>
              </a:spcBef>
              <a:spcAft>
                <a:spcPts val="0"/>
              </a:spcAft>
              <a:buClr>
                <a:schemeClr val="dk2"/>
              </a:buClr>
              <a:buSzPts val="2400"/>
              <a:buFont typeface="Lato"/>
              <a:buNone/>
              <a:defRPr sz="4800">
                <a:solidFill>
                  <a:schemeClr val="dk2"/>
                </a:solidFill>
              </a:defRPr>
            </a:lvl8pPr>
            <a:lvl9pPr lvl="8" algn="r">
              <a:lnSpc>
                <a:spcPct val="90000"/>
              </a:lnSpc>
              <a:spcBef>
                <a:spcPts val="0"/>
              </a:spcBef>
              <a:spcAft>
                <a:spcPts val="0"/>
              </a:spcAft>
              <a:buClr>
                <a:schemeClr val="dk2"/>
              </a:buClr>
              <a:buSzPts val="2400"/>
              <a:buFont typeface="Lato"/>
              <a:buNone/>
              <a:defRPr sz="4800">
                <a:solidFill>
                  <a:schemeClr val="dk2"/>
                </a:solidFill>
              </a:defRPr>
            </a:lvl9pPr>
          </a:lstStyle>
          <a:p/>
        </p:txBody>
      </p:sp>
      <p:sp>
        <p:nvSpPr>
          <p:cNvPr id="94" name="Google Shape;94;p30"/>
          <p:cNvSpPr txBox="1"/>
          <p:nvPr>
            <p:ph idx="1" type="subTitle"/>
          </p:nvPr>
        </p:nvSpPr>
        <p:spPr>
          <a:xfrm>
            <a:off x="9675215" y="4775700"/>
            <a:ext cx="3813000" cy="735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2"/>
              </a:buClr>
              <a:buSzPts val="1200"/>
              <a:buNone/>
              <a:defRPr sz="2400">
                <a:solidFill>
                  <a:schemeClr val="dk2"/>
                </a:solidFill>
              </a:defRPr>
            </a:lvl1pPr>
            <a:lvl2pPr lvl="1" algn="l">
              <a:lnSpc>
                <a:spcPct val="100000"/>
              </a:lnSpc>
              <a:spcBef>
                <a:spcPts val="0"/>
              </a:spcBef>
              <a:spcAft>
                <a:spcPts val="0"/>
              </a:spcAft>
              <a:buClr>
                <a:schemeClr val="dk2"/>
              </a:buClr>
              <a:buSzPts val="1200"/>
              <a:buNone/>
              <a:defRPr sz="2400">
                <a:solidFill>
                  <a:schemeClr val="dk2"/>
                </a:solidFill>
              </a:defRPr>
            </a:lvl2pPr>
            <a:lvl3pPr lvl="2" algn="l">
              <a:lnSpc>
                <a:spcPct val="100000"/>
              </a:lnSpc>
              <a:spcBef>
                <a:spcPts val="0"/>
              </a:spcBef>
              <a:spcAft>
                <a:spcPts val="0"/>
              </a:spcAft>
              <a:buClr>
                <a:schemeClr val="dk2"/>
              </a:buClr>
              <a:buSzPts val="1200"/>
              <a:buNone/>
              <a:defRPr sz="2400">
                <a:solidFill>
                  <a:schemeClr val="dk2"/>
                </a:solidFill>
              </a:defRPr>
            </a:lvl3pPr>
            <a:lvl4pPr lvl="3" algn="l">
              <a:lnSpc>
                <a:spcPct val="100000"/>
              </a:lnSpc>
              <a:spcBef>
                <a:spcPts val="0"/>
              </a:spcBef>
              <a:spcAft>
                <a:spcPts val="0"/>
              </a:spcAft>
              <a:buClr>
                <a:schemeClr val="dk2"/>
              </a:buClr>
              <a:buSzPts val="1200"/>
              <a:buNone/>
              <a:defRPr sz="2400">
                <a:solidFill>
                  <a:schemeClr val="dk2"/>
                </a:solidFill>
              </a:defRPr>
            </a:lvl4pPr>
            <a:lvl5pPr lvl="4" algn="l">
              <a:lnSpc>
                <a:spcPct val="100000"/>
              </a:lnSpc>
              <a:spcBef>
                <a:spcPts val="0"/>
              </a:spcBef>
              <a:spcAft>
                <a:spcPts val="0"/>
              </a:spcAft>
              <a:buClr>
                <a:schemeClr val="dk2"/>
              </a:buClr>
              <a:buSzPts val="1200"/>
              <a:buNone/>
              <a:defRPr sz="2400">
                <a:solidFill>
                  <a:schemeClr val="dk2"/>
                </a:solidFill>
              </a:defRPr>
            </a:lvl5pPr>
            <a:lvl6pPr lvl="5" algn="l">
              <a:lnSpc>
                <a:spcPct val="100000"/>
              </a:lnSpc>
              <a:spcBef>
                <a:spcPts val="0"/>
              </a:spcBef>
              <a:spcAft>
                <a:spcPts val="0"/>
              </a:spcAft>
              <a:buClr>
                <a:schemeClr val="dk2"/>
              </a:buClr>
              <a:buSzPts val="1200"/>
              <a:buNone/>
              <a:defRPr sz="2400">
                <a:solidFill>
                  <a:schemeClr val="dk2"/>
                </a:solidFill>
              </a:defRPr>
            </a:lvl6pPr>
            <a:lvl7pPr lvl="6" algn="l">
              <a:lnSpc>
                <a:spcPct val="100000"/>
              </a:lnSpc>
              <a:spcBef>
                <a:spcPts val="0"/>
              </a:spcBef>
              <a:spcAft>
                <a:spcPts val="0"/>
              </a:spcAft>
              <a:buClr>
                <a:schemeClr val="dk2"/>
              </a:buClr>
              <a:buSzPts val="1200"/>
              <a:buNone/>
              <a:defRPr sz="2400">
                <a:solidFill>
                  <a:schemeClr val="dk2"/>
                </a:solidFill>
              </a:defRPr>
            </a:lvl7pPr>
            <a:lvl8pPr lvl="7" algn="l">
              <a:lnSpc>
                <a:spcPct val="100000"/>
              </a:lnSpc>
              <a:spcBef>
                <a:spcPts val="0"/>
              </a:spcBef>
              <a:spcAft>
                <a:spcPts val="0"/>
              </a:spcAft>
              <a:buClr>
                <a:schemeClr val="dk2"/>
              </a:buClr>
              <a:buSzPts val="1200"/>
              <a:buNone/>
              <a:defRPr sz="2400">
                <a:solidFill>
                  <a:schemeClr val="dk2"/>
                </a:solidFill>
              </a:defRPr>
            </a:lvl8pPr>
            <a:lvl9pPr lvl="8" algn="l">
              <a:lnSpc>
                <a:spcPct val="100000"/>
              </a:lnSpc>
              <a:spcBef>
                <a:spcPts val="0"/>
              </a:spcBef>
              <a:spcAft>
                <a:spcPts val="0"/>
              </a:spcAft>
              <a:buClr>
                <a:schemeClr val="dk2"/>
              </a:buClr>
              <a:buSzPts val="1200"/>
              <a:buNone/>
              <a:defRPr sz="2400">
                <a:solidFill>
                  <a:schemeClr val="dk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p:cSld name="TITLE + SUBTITLE 2">
    <p:spTree>
      <p:nvGrpSpPr>
        <p:cNvPr id="95" name="Shape 95"/>
        <p:cNvGrpSpPr/>
        <p:nvPr/>
      </p:nvGrpSpPr>
      <p:grpSpPr>
        <a:xfrm>
          <a:off x="0" y="0"/>
          <a:ext cx="0" cy="0"/>
          <a:chOff x="0" y="0"/>
          <a:chExt cx="0" cy="0"/>
        </a:xfrm>
      </p:grpSpPr>
      <p:sp>
        <p:nvSpPr>
          <p:cNvPr id="96" name="Google Shape;96;p31"/>
          <p:cNvSpPr txBox="1"/>
          <p:nvPr>
            <p:ph type="ctrTitle"/>
          </p:nvPr>
        </p:nvSpPr>
        <p:spPr>
          <a:xfrm>
            <a:off x="2501351" y="3702851"/>
            <a:ext cx="13317600" cy="13410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3600"/>
              <a:buFont typeface="Arial"/>
              <a:buNone/>
              <a:defRPr sz="7200">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1800"/>
              <a:buFont typeface="Lato"/>
              <a:buNone/>
              <a:defRPr sz="3600">
                <a:solidFill>
                  <a:schemeClr val="dk2"/>
                </a:solidFill>
              </a:defRPr>
            </a:lvl2pPr>
            <a:lvl3pPr lvl="2" algn="ctr">
              <a:lnSpc>
                <a:spcPct val="90000"/>
              </a:lnSpc>
              <a:spcBef>
                <a:spcPts val="0"/>
              </a:spcBef>
              <a:spcAft>
                <a:spcPts val="0"/>
              </a:spcAft>
              <a:buClr>
                <a:schemeClr val="dk2"/>
              </a:buClr>
              <a:buSzPts val="1800"/>
              <a:buFont typeface="Lato"/>
              <a:buNone/>
              <a:defRPr sz="3600">
                <a:solidFill>
                  <a:schemeClr val="dk2"/>
                </a:solidFill>
              </a:defRPr>
            </a:lvl3pPr>
            <a:lvl4pPr lvl="3" algn="ctr">
              <a:lnSpc>
                <a:spcPct val="90000"/>
              </a:lnSpc>
              <a:spcBef>
                <a:spcPts val="0"/>
              </a:spcBef>
              <a:spcAft>
                <a:spcPts val="0"/>
              </a:spcAft>
              <a:buClr>
                <a:schemeClr val="dk2"/>
              </a:buClr>
              <a:buSzPts val="1800"/>
              <a:buFont typeface="Lato"/>
              <a:buNone/>
              <a:defRPr sz="3600">
                <a:solidFill>
                  <a:schemeClr val="dk2"/>
                </a:solidFill>
              </a:defRPr>
            </a:lvl4pPr>
            <a:lvl5pPr lvl="4" algn="ctr">
              <a:lnSpc>
                <a:spcPct val="90000"/>
              </a:lnSpc>
              <a:spcBef>
                <a:spcPts val="0"/>
              </a:spcBef>
              <a:spcAft>
                <a:spcPts val="0"/>
              </a:spcAft>
              <a:buClr>
                <a:schemeClr val="dk2"/>
              </a:buClr>
              <a:buSzPts val="1800"/>
              <a:buFont typeface="Lato"/>
              <a:buNone/>
              <a:defRPr sz="3600">
                <a:solidFill>
                  <a:schemeClr val="dk2"/>
                </a:solidFill>
              </a:defRPr>
            </a:lvl5pPr>
            <a:lvl6pPr lvl="5" algn="ctr">
              <a:lnSpc>
                <a:spcPct val="90000"/>
              </a:lnSpc>
              <a:spcBef>
                <a:spcPts val="0"/>
              </a:spcBef>
              <a:spcAft>
                <a:spcPts val="0"/>
              </a:spcAft>
              <a:buClr>
                <a:schemeClr val="dk2"/>
              </a:buClr>
              <a:buSzPts val="1800"/>
              <a:buFont typeface="Lato"/>
              <a:buNone/>
              <a:defRPr sz="3600">
                <a:solidFill>
                  <a:schemeClr val="dk2"/>
                </a:solidFill>
              </a:defRPr>
            </a:lvl6pPr>
            <a:lvl7pPr lvl="6" algn="ctr">
              <a:lnSpc>
                <a:spcPct val="90000"/>
              </a:lnSpc>
              <a:spcBef>
                <a:spcPts val="0"/>
              </a:spcBef>
              <a:spcAft>
                <a:spcPts val="0"/>
              </a:spcAft>
              <a:buClr>
                <a:schemeClr val="dk2"/>
              </a:buClr>
              <a:buSzPts val="1800"/>
              <a:buFont typeface="Lato"/>
              <a:buNone/>
              <a:defRPr sz="3600">
                <a:solidFill>
                  <a:schemeClr val="dk2"/>
                </a:solidFill>
              </a:defRPr>
            </a:lvl7pPr>
            <a:lvl8pPr lvl="7" algn="ctr">
              <a:lnSpc>
                <a:spcPct val="90000"/>
              </a:lnSpc>
              <a:spcBef>
                <a:spcPts val="0"/>
              </a:spcBef>
              <a:spcAft>
                <a:spcPts val="0"/>
              </a:spcAft>
              <a:buClr>
                <a:schemeClr val="dk2"/>
              </a:buClr>
              <a:buSzPts val="1800"/>
              <a:buFont typeface="Lato"/>
              <a:buNone/>
              <a:defRPr sz="3600">
                <a:solidFill>
                  <a:schemeClr val="dk2"/>
                </a:solidFill>
              </a:defRPr>
            </a:lvl8pPr>
            <a:lvl9pPr lvl="8" algn="ctr">
              <a:lnSpc>
                <a:spcPct val="90000"/>
              </a:lnSpc>
              <a:spcBef>
                <a:spcPts val="0"/>
              </a:spcBef>
              <a:spcAft>
                <a:spcPts val="0"/>
              </a:spcAft>
              <a:buClr>
                <a:schemeClr val="dk2"/>
              </a:buClr>
              <a:buSzPts val="1800"/>
              <a:buFont typeface="Lato"/>
              <a:buNone/>
              <a:defRPr sz="3600">
                <a:solidFill>
                  <a:schemeClr val="dk2"/>
                </a:solidFill>
              </a:defRPr>
            </a:lvl9pPr>
          </a:lstStyle>
          <a:p/>
        </p:txBody>
      </p:sp>
      <p:sp>
        <p:nvSpPr>
          <p:cNvPr id="97" name="Google Shape;97;p31"/>
          <p:cNvSpPr txBox="1"/>
          <p:nvPr>
            <p:ph idx="1" type="subTitle"/>
          </p:nvPr>
        </p:nvSpPr>
        <p:spPr>
          <a:xfrm>
            <a:off x="6229500" y="5280953"/>
            <a:ext cx="5861400" cy="130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1" type="obj">
  <p:cSld name="OBJECT">
    <p:spTree>
      <p:nvGrpSpPr>
        <p:cNvPr id="98" name="Shape 98"/>
        <p:cNvGrpSpPr/>
        <p:nvPr/>
      </p:nvGrpSpPr>
      <p:grpSpPr>
        <a:xfrm>
          <a:off x="0" y="0"/>
          <a:ext cx="0" cy="0"/>
          <a:chOff x="0" y="0"/>
          <a:chExt cx="0" cy="0"/>
        </a:xfrm>
      </p:grpSpPr>
      <p:sp>
        <p:nvSpPr>
          <p:cNvPr id="99" name="Google Shape;99;p32"/>
          <p:cNvSpPr txBox="1"/>
          <p:nvPr>
            <p:ph type="title"/>
          </p:nvPr>
        </p:nvSpPr>
        <p:spPr>
          <a:xfrm>
            <a:off x="1257631" y="547688"/>
            <a:ext cx="15772745" cy="1988345"/>
          </a:xfrm>
          <a:prstGeom prst="rect">
            <a:avLst/>
          </a:prstGeom>
          <a:noFill/>
          <a:ln>
            <a:noFill/>
          </a:ln>
        </p:spPr>
        <p:txBody>
          <a:bodyPr anchorCtr="0" anchor="ctr" bIns="91400" lIns="182825" spcFirstLastPara="1" rIns="182825" wrap="square" tIns="91400">
            <a:noAutofit/>
          </a:bodyPr>
          <a:lstStyle>
            <a:lvl1pPr lvl="0" algn="l">
              <a:lnSpc>
                <a:spcPct val="90000"/>
              </a:lnSpc>
              <a:spcBef>
                <a:spcPts val="0"/>
              </a:spcBef>
              <a:spcAft>
                <a:spcPts val="0"/>
              </a:spcAft>
              <a:buSzPts val="1400"/>
              <a:buNone/>
              <a:defRPr>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0" name="Google Shape;100;p32"/>
          <p:cNvSpPr txBox="1"/>
          <p:nvPr>
            <p:ph idx="1" type="body"/>
          </p:nvPr>
        </p:nvSpPr>
        <p:spPr>
          <a:xfrm>
            <a:off x="1257631" y="2738438"/>
            <a:ext cx="15772745" cy="6527009"/>
          </a:xfrm>
          <a:prstGeom prst="rect">
            <a:avLst/>
          </a:prstGeom>
          <a:noFill/>
          <a:ln>
            <a:noFill/>
          </a:ln>
        </p:spPr>
        <p:txBody>
          <a:bodyPr anchorCtr="0" anchor="t" bIns="91400" lIns="182825" spcFirstLastPara="1" rIns="182825" wrap="square" tIns="91400">
            <a:no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01" name="Google Shape;101;p32"/>
          <p:cNvSpPr txBox="1"/>
          <p:nvPr>
            <p:ph idx="10" type="dt"/>
          </p:nvPr>
        </p:nvSpPr>
        <p:spPr>
          <a:xfrm>
            <a:off x="1257632" y="9534527"/>
            <a:ext cx="4114682" cy="547688"/>
          </a:xfrm>
          <a:prstGeom prst="rect">
            <a:avLst/>
          </a:prstGeom>
          <a:noFill/>
          <a:ln>
            <a:noFill/>
          </a:ln>
        </p:spPr>
        <p:txBody>
          <a:bodyPr anchorCtr="0" anchor="ctr" bIns="91400" lIns="182825" spcFirstLastPara="1" rIns="182825" wrap="square" tIns="914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2"/>
          <p:cNvSpPr txBox="1"/>
          <p:nvPr>
            <p:ph idx="11" type="ftr"/>
          </p:nvPr>
        </p:nvSpPr>
        <p:spPr>
          <a:xfrm>
            <a:off x="6058289" y="9534527"/>
            <a:ext cx="6171426" cy="547688"/>
          </a:xfrm>
          <a:prstGeom prst="rect">
            <a:avLst/>
          </a:prstGeom>
          <a:noFill/>
          <a:ln>
            <a:noFill/>
          </a:ln>
        </p:spPr>
        <p:txBody>
          <a:bodyPr anchorCtr="0" anchor="ctr" bIns="91400" lIns="182825" spcFirstLastPara="1" rIns="182825" wrap="square" tIns="914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2"/>
          <p:cNvSpPr txBox="1"/>
          <p:nvPr>
            <p:ph idx="12" type="sldNum"/>
          </p:nvPr>
        </p:nvSpPr>
        <p:spPr>
          <a:xfrm>
            <a:off x="12915692" y="9534527"/>
            <a:ext cx="4114680" cy="547688"/>
          </a:xfrm>
          <a:prstGeom prst="rect">
            <a:avLst/>
          </a:prstGeom>
          <a:noFill/>
          <a:ln>
            <a:noFill/>
          </a:ln>
        </p:spPr>
        <p:txBody>
          <a:bodyPr anchorCtr="0" anchor="ctr" bIns="91400" lIns="182825" spcFirstLastPara="1" rIns="182825" wrap="square" tIns="914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 2">
    <p:spTree>
      <p:nvGrpSpPr>
        <p:cNvPr id="104" name="Shape 104"/>
        <p:cNvGrpSpPr/>
        <p:nvPr/>
      </p:nvGrpSpPr>
      <p:grpSpPr>
        <a:xfrm>
          <a:off x="0" y="0"/>
          <a:ext cx="0" cy="0"/>
          <a:chOff x="0" y="0"/>
          <a:chExt cx="0" cy="0"/>
        </a:xfrm>
      </p:grpSpPr>
      <p:sp>
        <p:nvSpPr>
          <p:cNvPr id="105" name="Google Shape;105;p33"/>
          <p:cNvSpPr txBox="1"/>
          <p:nvPr>
            <p:ph type="ctrTitle"/>
          </p:nvPr>
        </p:nvSpPr>
        <p:spPr>
          <a:xfrm flipH="1">
            <a:off x="1498200" y="1001651"/>
            <a:ext cx="16789800" cy="1341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2"/>
              </a:buClr>
              <a:buSzPts val="3600"/>
              <a:buFont typeface="Arial"/>
              <a:buNone/>
              <a:defRPr sz="7200">
                <a:solidFill>
                  <a:schemeClr val="dk2"/>
                </a:solidFill>
                <a:latin typeface="Arial"/>
                <a:ea typeface="Arial"/>
                <a:cs typeface="Arial"/>
                <a:sym typeface="Arial"/>
              </a:defRPr>
            </a:lvl1pPr>
            <a:lvl2pPr lvl="1" algn="r">
              <a:lnSpc>
                <a:spcPct val="90000"/>
              </a:lnSpc>
              <a:spcBef>
                <a:spcPts val="0"/>
              </a:spcBef>
              <a:spcAft>
                <a:spcPts val="0"/>
              </a:spcAft>
              <a:buClr>
                <a:schemeClr val="dk2"/>
              </a:buClr>
              <a:buSzPts val="2400"/>
              <a:buFont typeface="Lato"/>
              <a:buNone/>
              <a:defRPr sz="4800">
                <a:solidFill>
                  <a:schemeClr val="dk2"/>
                </a:solidFill>
              </a:defRPr>
            </a:lvl2pPr>
            <a:lvl3pPr lvl="2" algn="r">
              <a:lnSpc>
                <a:spcPct val="90000"/>
              </a:lnSpc>
              <a:spcBef>
                <a:spcPts val="0"/>
              </a:spcBef>
              <a:spcAft>
                <a:spcPts val="0"/>
              </a:spcAft>
              <a:buClr>
                <a:schemeClr val="dk2"/>
              </a:buClr>
              <a:buSzPts val="2400"/>
              <a:buFont typeface="Lato"/>
              <a:buNone/>
              <a:defRPr sz="4800">
                <a:solidFill>
                  <a:schemeClr val="dk2"/>
                </a:solidFill>
              </a:defRPr>
            </a:lvl3pPr>
            <a:lvl4pPr lvl="3" algn="r">
              <a:lnSpc>
                <a:spcPct val="90000"/>
              </a:lnSpc>
              <a:spcBef>
                <a:spcPts val="0"/>
              </a:spcBef>
              <a:spcAft>
                <a:spcPts val="0"/>
              </a:spcAft>
              <a:buClr>
                <a:schemeClr val="dk2"/>
              </a:buClr>
              <a:buSzPts val="2400"/>
              <a:buFont typeface="Lato"/>
              <a:buNone/>
              <a:defRPr sz="4800">
                <a:solidFill>
                  <a:schemeClr val="dk2"/>
                </a:solidFill>
              </a:defRPr>
            </a:lvl4pPr>
            <a:lvl5pPr lvl="4" algn="r">
              <a:lnSpc>
                <a:spcPct val="90000"/>
              </a:lnSpc>
              <a:spcBef>
                <a:spcPts val="0"/>
              </a:spcBef>
              <a:spcAft>
                <a:spcPts val="0"/>
              </a:spcAft>
              <a:buClr>
                <a:schemeClr val="dk2"/>
              </a:buClr>
              <a:buSzPts val="2400"/>
              <a:buFont typeface="Lato"/>
              <a:buNone/>
              <a:defRPr sz="4800">
                <a:solidFill>
                  <a:schemeClr val="dk2"/>
                </a:solidFill>
              </a:defRPr>
            </a:lvl5pPr>
            <a:lvl6pPr lvl="5" algn="r">
              <a:lnSpc>
                <a:spcPct val="90000"/>
              </a:lnSpc>
              <a:spcBef>
                <a:spcPts val="0"/>
              </a:spcBef>
              <a:spcAft>
                <a:spcPts val="0"/>
              </a:spcAft>
              <a:buClr>
                <a:schemeClr val="dk2"/>
              </a:buClr>
              <a:buSzPts val="2400"/>
              <a:buFont typeface="Lato"/>
              <a:buNone/>
              <a:defRPr sz="4800">
                <a:solidFill>
                  <a:schemeClr val="dk2"/>
                </a:solidFill>
              </a:defRPr>
            </a:lvl6pPr>
            <a:lvl7pPr lvl="6" algn="r">
              <a:lnSpc>
                <a:spcPct val="90000"/>
              </a:lnSpc>
              <a:spcBef>
                <a:spcPts val="0"/>
              </a:spcBef>
              <a:spcAft>
                <a:spcPts val="0"/>
              </a:spcAft>
              <a:buClr>
                <a:schemeClr val="dk2"/>
              </a:buClr>
              <a:buSzPts val="2400"/>
              <a:buFont typeface="Lato"/>
              <a:buNone/>
              <a:defRPr sz="4800">
                <a:solidFill>
                  <a:schemeClr val="dk2"/>
                </a:solidFill>
              </a:defRPr>
            </a:lvl7pPr>
            <a:lvl8pPr lvl="7" algn="r">
              <a:lnSpc>
                <a:spcPct val="90000"/>
              </a:lnSpc>
              <a:spcBef>
                <a:spcPts val="0"/>
              </a:spcBef>
              <a:spcAft>
                <a:spcPts val="0"/>
              </a:spcAft>
              <a:buClr>
                <a:schemeClr val="dk2"/>
              </a:buClr>
              <a:buSzPts val="2400"/>
              <a:buFont typeface="Lato"/>
              <a:buNone/>
              <a:defRPr sz="4800">
                <a:solidFill>
                  <a:schemeClr val="dk2"/>
                </a:solidFill>
              </a:defRPr>
            </a:lvl8pPr>
            <a:lvl9pPr lvl="8" algn="r">
              <a:lnSpc>
                <a:spcPct val="90000"/>
              </a:lnSpc>
              <a:spcBef>
                <a:spcPts val="0"/>
              </a:spcBef>
              <a:spcAft>
                <a:spcPts val="0"/>
              </a:spcAft>
              <a:buClr>
                <a:schemeClr val="dk2"/>
              </a:buClr>
              <a:buSzPts val="2400"/>
              <a:buFont typeface="Lato"/>
              <a:buNone/>
              <a:defRPr sz="4800">
                <a:solidFill>
                  <a:schemeClr val="dk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06" name="Shape 106"/>
        <p:cNvGrpSpPr/>
        <p:nvPr/>
      </p:nvGrpSpPr>
      <p:grpSpPr>
        <a:xfrm>
          <a:off x="0" y="0"/>
          <a:ext cx="0" cy="0"/>
          <a:chOff x="0" y="0"/>
          <a:chExt cx="0" cy="0"/>
        </a:xfrm>
      </p:grpSpPr>
      <p:sp>
        <p:nvSpPr>
          <p:cNvPr id="107" name="Google Shape;107;p34"/>
          <p:cNvSpPr/>
          <p:nvPr>
            <p:ph idx="2" type="pic"/>
          </p:nvPr>
        </p:nvSpPr>
        <p:spPr>
          <a:xfrm>
            <a:off x="-2380" y="0"/>
            <a:ext cx="18288002" cy="10287000"/>
          </a:xfrm>
          <a:prstGeom prst="rect">
            <a:avLst/>
          </a:prstGeom>
          <a:noFill/>
          <a:ln>
            <a:noFill/>
          </a:ln>
        </p:spPr>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8" name="Shape 108"/>
        <p:cNvGrpSpPr/>
        <p:nvPr/>
      </p:nvGrpSpPr>
      <p:grpSpPr>
        <a:xfrm>
          <a:off x="0" y="0"/>
          <a:ext cx="0" cy="0"/>
          <a:chOff x="0" y="0"/>
          <a:chExt cx="0" cy="0"/>
        </a:xfrm>
      </p:grpSpPr>
      <p:sp>
        <p:nvSpPr>
          <p:cNvPr id="109" name="Google Shape;109;p38"/>
          <p:cNvSpPr txBox="1"/>
          <p:nvPr>
            <p:ph type="ctrTitle"/>
          </p:nvPr>
        </p:nvSpPr>
        <p:spPr>
          <a:xfrm flipH="1">
            <a:off x="-200" y="1014799"/>
            <a:ext cx="16789800" cy="13410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chemeClr val="dk2"/>
              </a:buClr>
              <a:buSzPts val="3600"/>
              <a:buFont typeface="Arial"/>
              <a:buNone/>
              <a:defRPr sz="7200">
                <a:solidFill>
                  <a:schemeClr val="dk2"/>
                </a:solidFill>
                <a:latin typeface="Arial"/>
                <a:ea typeface="Arial"/>
                <a:cs typeface="Arial"/>
                <a:sym typeface="Arial"/>
              </a:defRPr>
            </a:lvl1pPr>
            <a:lvl2pPr lvl="1" algn="r">
              <a:lnSpc>
                <a:spcPct val="90000"/>
              </a:lnSpc>
              <a:spcBef>
                <a:spcPts val="0"/>
              </a:spcBef>
              <a:spcAft>
                <a:spcPts val="0"/>
              </a:spcAft>
              <a:buClr>
                <a:schemeClr val="dk2"/>
              </a:buClr>
              <a:buSzPts val="2400"/>
              <a:buFont typeface="Lato"/>
              <a:buNone/>
              <a:defRPr sz="4800">
                <a:solidFill>
                  <a:schemeClr val="dk2"/>
                </a:solidFill>
              </a:defRPr>
            </a:lvl2pPr>
            <a:lvl3pPr lvl="2" algn="r">
              <a:lnSpc>
                <a:spcPct val="90000"/>
              </a:lnSpc>
              <a:spcBef>
                <a:spcPts val="0"/>
              </a:spcBef>
              <a:spcAft>
                <a:spcPts val="0"/>
              </a:spcAft>
              <a:buClr>
                <a:schemeClr val="dk2"/>
              </a:buClr>
              <a:buSzPts val="2400"/>
              <a:buFont typeface="Lato"/>
              <a:buNone/>
              <a:defRPr sz="4800">
                <a:solidFill>
                  <a:schemeClr val="dk2"/>
                </a:solidFill>
              </a:defRPr>
            </a:lvl3pPr>
            <a:lvl4pPr lvl="3" algn="r">
              <a:lnSpc>
                <a:spcPct val="90000"/>
              </a:lnSpc>
              <a:spcBef>
                <a:spcPts val="0"/>
              </a:spcBef>
              <a:spcAft>
                <a:spcPts val="0"/>
              </a:spcAft>
              <a:buClr>
                <a:schemeClr val="dk2"/>
              </a:buClr>
              <a:buSzPts val="2400"/>
              <a:buFont typeface="Lato"/>
              <a:buNone/>
              <a:defRPr sz="4800">
                <a:solidFill>
                  <a:schemeClr val="dk2"/>
                </a:solidFill>
              </a:defRPr>
            </a:lvl4pPr>
            <a:lvl5pPr lvl="4" algn="r">
              <a:lnSpc>
                <a:spcPct val="90000"/>
              </a:lnSpc>
              <a:spcBef>
                <a:spcPts val="0"/>
              </a:spcBef>
              <a:spcAft>
                <a:spcPts val="0"/>
              </a:spcAft>
              <a:buClr>
                <a:schemeClr val="dk2"/>
              </a:buClr>
              <a:buSzPts val="2400"/>
              <a:buFont typeface="Lato"/>
              <a:buNone/>
              <a:defRPr sz="4800">
                <a:solidFill>
                  <a:schemeClr val="dk2"/>
                </a:solidFill>
              </a:defRPr>
            </a:lvl5pPr>
            <a:lvl6pPr lvl="5" algn="r">
              <a:lnSpc>
                <a:spcPct val="90000"/>
              </a:lnSpc>
              <a:spcBef>
                <a:spcPts val="0"/>
              </a:spcBef>
              <a:spcAft>
                <a:spcPts val="0"/>
              </a:spcAft>
              <a:buClr>
                <a:schemeClr val="dk2"/>
              </a:buClr>
              <a:buSzPts val="2400"/>
              <a:buFont typeface="Lato"/>
              <a:buNone/>
              <a:defRPr sz="4800">
                <a:solidFill>
                  <a:schemeClr val="dk2"/>
                </a:solidFill>
              </a:defRPr>
            </a:lvl6pPr>
            <a:lvl7pPr lvl="6" algn="r">
              <a:lnSpc>
                <a:spcPct val="90000"/>
              </a:lnSpc>
              <a:spcBef>
                <a:spcPts val="0"/>
              </a:spcBef>
              <a:spcAft>
                <a:spcPts val="0"/>
              </a:spcAft>
              <a:buClr>
                <a:schemeClr val="dk2"/>
              </a:buClr>
              <a:buSzPts val="2400"/>
              <a:buFont typeface="Lato"/>
              <a:buNone/>
              <a:defRPr sz="4800">
                <a:solidFill>
                  <a:schemeClr val="dk2"/>
                </a:solidFill>
              </a:defRPr>
            </a:lvl7pPr>
            <a:lvl8pPr lvl="7" algn="r">
              <a:lnSpc>
                <a:spcPct val="90000"/>
              </a:lnSpc>
              <a:spcBef>
                <a:spcPts val="0"/>
              </a:spcBef>
              <a:spcAft>
                <a:spcPts val="0"/>
              </a:spcAft>
              <a:buClr>
                <a:schemeClr val="dk2"/>
              </a:buClr>
              <a:buSzPts val="2400"/>
              <a:buFont typeface="Lato"/>
              <a:buNone/>
              <a:defRPr sz="4800">
                <a:solidFill>
                  <a:schemeClr val="dk2"/>
                </a:solidFill>
              </a:defRPr>
            </a:lvl8pPr>
            <a:lvl9pPr lvl="8" algn="r">
              <a:lnSpc>
                <a:spcPct val="90000"/>
              </a:lnSpc>
              <a:spcBef>
                <a:spcPts val="0"/>
              </a:spcBef>
              <a:spcAft>
                <a:spcPts val="0"/>
              </a:spcAft>
              <a:buClr>
                <a:schemeClr val="dk2"/>
              </a:buClr>
              <a:buSzPts val="2400"/>
              <a:buFont typeface="Lato"/>
              <a:buNone/>
              <a:defRPr sz="4800">
                <a:solidFill>
                  <a:schemeClr val="dk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110" name="Shape 110"/>
        <p:cNvGrpSpPr/>
        <p:nvPr/>
      </p:nvGrpSpPr>
      <p:grpSpPr>
        <a:xfrm>
          <a:off x="0" y="0"/>
          <a:ext cx="0" cy="0"/>
          <a:chOff x="0" y="0"/>
          <a:chExt cx="0" cy="0"/>
        </a:xfrm>
      </p:grpSpPr>
      <p:sp>
        <p:nvSpPr>
          <p:cNvPr id="111" name="Google Shape;111;p49"/>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12" name="Google Shape;112;p49"/>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13" name="Google Shape;113;p49"/>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14" name="Google Shape;114;p49"/>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15" name="Google Shape;115;p49"/>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16" name="Google Shape;116;p49"/>
          <p:cNvSpPr/>
          <p:nvPr>
            <p:ph idx="2" type="pic"/>
          </p:nvPr>
        </p:nvSpPr>
        <p:spPr>
          <a:xfrm>
            <a:off x="-4" y="-1"/>
            <a:ext cx="18288005" cy="7429502"/>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9" name="Shape 19"/>
        <p:cNvGrpSpPr/>
        <p:nvPr/>
      </p:nvGrpSpPr>
      <p:grpSpPr>
        <a:xfrm>
          <a:off x="0" y="0"/>
          <a:ext cx="0" cy="0"/>
          <a:chOff x="0" y="0"/>
          <a:chExt cx="0" cy="0"/>
        </a:xfrm>
      </p:grpSpPr>
      <p:sp>
        <p:nvSpPr>
          <p:cNvPr id="20" name="Google Shape;20;p37"/>
          <p:cNvSpPr/>
          <p:nvPr>
            <p:ph idx="2" type="pic"/>
          </p:nvPr>
        </p:nvSpPr>
        <p:spPr>
          <a:xfrm>
            <a:off x="-2380" y="0"/>
            <a:ext cx="18288002" cy="10287000"/>
          </a:xfrm>
          <a:prstGeom prst="rect">
            <a:avLst/>
          </a:prstGeom>
          <a:noFill/>
          <a:ln>
            <a:noFill/>
          </a:ln>
        </p:spPr>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alState Cat 1">
  <p:cSld name="RealState Cat 1">
    <p:spTree>
      <p:nvGrpSpPr>
        <p:cNvPr id="117" name="Shape 117"/>
        <p:cNvGrpSpPr/>
        <p:nvPr/>
      </p:nvGrpSpPr>
      <p:grpSpPr>
        <a:xfrm>
          <a:off x="0" y="0"/>
          <a:ext cx="0" cy="0"/>
          <a:chOff x="0" y="0"/>
          <a:chExt cx="0" cy="0"/>
        </a:xfrm>
      </p:grpSpPr>
      <p:sp>
        <p:nvSpPr>
          <p:cNvPr id="118" name="Google Shape;118;p50"/>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19" name="Google Shape;119;p50"/>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20" name="Google Shape;120;p50"/>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21" name="Google Shape;121;p50"/>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22" name="Google Shape;122;p50"/>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23" name="Google Shape;123;p50"/>
          <p:cNvSpPr/>
          <p:nvPr>
            <p:ph idx="2" type="pic"/>
          </p:nvPr>
        </p:nvSpPr>
        <p:spPr>
          <a:xfrm>
            <a:off x="2393009" y="6052564"/>
            <a:ext cx="4479443" cy="3098054"/>
          </a:xfrm>
          <a:prstGeom prst="rect">
            <a:avLst/>
          </a:prstGeom>
          <a:noFill/>
          <a:ln>
            <a:noFill/>
          </a:ln>
        </p:spPr>
      </p:sp>
      <p:sp>
        <p:nvSpPr>
          <p:cNvPr id="124" name="Google Shape;124;p50"/>
          <p:cNvSpPr/>
          <p:nvPr>
            <p:ph idx="3" type="pic"/>
          </p:nvPr>
        </p:nvSpPr>
        <p:spPr>
          <a:xfrm>
            <a:off x="6906451" y="2108353"/>
            <a:ext cx="4476752" cy="3098054"/>
          </a:xfrm>
          <a:prstGeom prst="rect">
            <a:avLst/>
          </a:prstGeom>
          <a:noFill/>
          <a:ln>
            <a:noFill/>
          </a:ln>
        </p:spPr>
      </p:sp>
      <p:sp>
        <p:nvSpPr>
          <p:cNvPr id="125" name="Google Shape;125;p50"/>
          <p:cNvSpPr/>
          <p:nvPr>
            <p:ph idx="4" type="pic"/>
          </p:nvPr>
        </p:nvSpPr>
        <p:spPr>
          <a:xfrm>
            <a:off x="11402612" y="6052564"/>
            <a:ext cx="4479443" cy="3098054"/>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lide 1">
  <p:cSld name="Master Slide 1">
    <p:spTree>
      <p:nvGrpSpPr>
        <p:cNvPr id="126" name="Shape 126"/>
        <p:cNvGrpSpPr/>
        <p:nvPr/>
      </p:nvGrpSpPr>
      <p:grpSpPr>
        <a:xfrm>
          <a:off x="0" y="0"/>
          <a:ext cx="0" cy="0"/>
          <a:chOff x="0" y="0"/>
          <a:chExt cx="0" cy="0"/>
        </a:xfrm>
      </p:grpSpPr>
      <p:sp>
        <p:nvSpPr>
          <p:cNvPr id="127" name="Google Shape;127;p51"/>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Company">
  <p:cSld name="Start-Company">
    <p:spTree>
      <p:nvGrpSpPr>
        <p:cNvPr id="128" name="Shape 12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29" name="Shape 12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ule overview">
  <p:cSld name="schedule overview">
    <p:spTree>
      <p:nvGrpSpPr>
        <p:cNvPr id="130" name="Shape 130"/>
        <p:cNvGrpSpPr/>
        <p:nvPr/>
      </p:nvGrpSpPr>
      <p:grpSpPr>
        <a:xfrm>
          <a:off x="0" y="0"/>
          <a:ext cx="0" cy="0"/>
          <a:chOff x="0" y="0"/>
          <a:chExt cx="0" cy="0"/>
        </a:xfrm>
      </p:grpSpPr>
      <p:sp>
        <p:nvSpPr>
          <p:cNvPr id="131" name="Google Shape;131;p54"/>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32" name="Google Shape;132;p54"/>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33" name="Google Shape;133;p54"/>
          <p:cNvSpPr/>
          <p:nvPr>
            <p:ph idx="2" type="pic"/>
          </p:nvPr>
        </p:nvSpPr>
        <p:spPr>
          <a:xfrm>
            <a:off x="-2380" y="2556611"/>
            <a:ext cx="18288002" cy="6032255"/>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Project">
  <p:cSld name="1_Laptop Project">
    <p:spTree>
      <p:nvGrpSpPr>
        <p:cNvPr id="134" name="Shape 134"/>
        <p:cNvGrpSpPr/>
        <p:nvPr/>
      </p:nvGrpSpPr>
      <p:grpSpPr>
        <a:xfrm>
          <a:off x="0" y="0"/>
          <a:ext cx="0" cy="0"/>
          <a:chOff x="0" y="0"/>
          <a:chExt cx="0" cy="0"/>
        </a:xfrm>
      </p:grpSpPr>
      <p:sp>
        <p:nvSpPr>
          <p:cNvPr id="135" name="Google Shape;135;p55"/>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36" name="Google Shape;136;p55"/>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37" name="Google Shape;137;p55"/>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38" name="Google Shape;138;p55"/>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39" name="Google Shape;139;p55"/>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40" name="Google Shape;140;p55"/>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141" name="Google Shape;141;p55"/>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42" name="Google Shape;142;p55"/>
          <p:cNvSpPr/>
          <p:nvPr>
            <p:ph idx="2" type="pic"/>
          </p:nvPr>
        </p:nvSpPr>
        <p:spPr>
          <a:xfrm>
            <a:off x="10926839" y="3751836"/>
            <a:ext cx="5024622" cy="3127728"/>
          </a:xfrm>
          <a:prstGeom prst="rect">
            <a:avLst/>
          </a:prstGeom>
          <a:noFill/>
          <a:ln>
            <a:noFill/>
          </a:ln>
        </p:spPr>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Clients">
  <p:cSld name="Our Clients">
    <p:spTree>
      <p:nvGrpSpPr>
        <p:cNvPr id="143" name="Shape 143"/>
        <p:cNvGrpSpPr/>
        <p:nvPr/>
      </p:nvGrpSpPr>
      <p:grpSpPr>
        <a:xfrm>
          <a:off x="0" y="0"/>
          <a:ext cx="0" cy="0"/>
          <a:chOff x="0" y="0"/>
          <a:chExt cx="0" cy="0"/>
        </a:xfrm>
      </p:grpSpPr>
      <p:sp>
        <p:nvSpPr>
          <p:cNvPr id="144" name="Google Shape;144;p56"/>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45" name="Google Shape;145;p56"/>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46" name="Google Shape;146;p56"/>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47" name="Google Shape;147;p56"/>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48" name="Google Shape;148;p56"/>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49" name="Google Shape;149;p56"/>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150" name="Google Shape;150;p56"/>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51" name="Google Shape;151;p56"/>
          <p:cNvSpPr/>
          <p:nvPr>
            <p:ph idx="2" type="pic"/>
          </p:nvPr>
        </p:nvSpPr>
        <p:spPr>
          <a:xfrm>
            <a:off x="17318" y="3293489"/>
            <a:ext cx="18288000" cy="3187631"/>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pp Design 04">
  <p:cSld name="2_App Design 04">
    <p:spTree>
      <p:nvGrpSpPr>
        <p:cNvPr id="152" name="Shape 152"/>
        <p:cNvGrpSpPr/>
        <p:nvPr/>
      </p:nvGrpSpPr>
      <p:grpSpPr>
        <a:xfrm>
          <a:off x="0" y="0"/>
          <a:ext cx="0" cy="0"/>
          <a:chOff x="0" y="0"/>
          <a:chExt cx="0" cy="0"/>
        </a:xfrm>
      </p:grpSpPr>
      <p:sp>
        <p:nvSpPr>
          <p:cNvPr id="153" name="Google Shape;153;p57"/>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54" name="Google Shape;154;p57"/>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55" name="Google Shape;155;p57"/>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56" name="Google Shape;156;p57"/>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57" name="Google Shape;157;p57"/>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58" name="Google Shape;158;p57"/>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159" name="Google Shape;159;p57"/>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60" name="Google Shape;160;p57"/>
          <p:cNvSpPr/>
          <p:nvPr>
            <p:ph idx="2" type="pic"/>
          </p:nvPr>
        </p:nvSpPr>
        <p:spPr>
          <a:xfrm>
            <a:off x="2600648" y="4074778"/>
            <a:ext cx="1111286" cy="3183275"/>
          </a:xfrm>
          <a:prstGeom prst="rect">
            <a:avLst/>
          </a:prstGeom>
          <a:noFill/>
          <a:ln>
            <a:noFill/>
          </a:ln>
        </p:spPr>
      </p:sp>
      <p:sp>
        <p:nvSpPr>
          <p:cNvPr id="161" name="Google Shape;161;p57"/>
          <p:cNvSpPr/>
          <p:nvPr>
            <p:ph idx="3" type="pic"/>
          </p:nvPr>
        </p:nvSpPr>
        <p:spPr>
          <a:xfrm>
            <a:off x="6455879" y="4074778"/>
            <a:ext cx="1175636" cy="3183275"/>
          </a:xfrm>
          <a:prstGeom prst="rect">
            <a:avLst/>
          </a:prstGeom>
          <a:noFill/>
          <a:ln>
            <a:noFill/>
          </a:ln>
        </p:spPr>
      </p:sp>
      <p:sp>
        <p:nvSpPr>
          <p:cNvPr id="162" name="Google Shape;162;p57"/>
          <p:cNvSpPr/>
          <p:nvPr>
            <p:ph idx="4" type="pic"/>
          </p:nvPr>
        </p:nvSpPr>
        <p:spPr>
          <a:xfrm>
            <a:off x="3968967" y="3728639"/>
            <a:ext cx="2269242" cy="4110440"/>
          </a:xfrm>
          <a:prstGeom prst="rect">
            <a:avLst/>
          </a:prstGeom>
          <a:noFill/>
          <a:ln>
            <a:noFill/>
          </a:ln>
        </p:spPr>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_3_iPhones_vs">
  <p:cSld name="Devices_3_iPhones_vs">
    <p:spTree>
      <p:nvGrpSpPr>
        <p:cNvPr id="163" name="Shape 163"/>
        <p:cNvGrpSpPr/>
        <p:nvPr/>
      </p:nvGrpSpPr>
      <p:grpSpPr>
        <a:xfrm>
          <a:off x="0" y="0"/>
          <a:ext cx="0" cy="0"/>
          <a:chOff x="0" y="0"/>
          <a:chExt cx="0" cy="0"/>
        </a:xfrm>
      </p:grpSpPr>
      <p:sp>
        <p:nvSpPr>
          <p:cNvPr id="164" name="Google Shape;164;p58"/>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65" name="Google Shape;165;p58"/>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66" name="Google Shape;166;p58"/>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67" name="Google Shape;167;p58"/>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68" name="Google Shape;168;p58"/>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69" name="Google Shape;169;p58"/>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170" name="Google Shape;170;p58"/>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71" name="Google Shape;171;p58"/>
          <p:cNvSpPr/>
          <p:nvPr>
            <p:ph idx="2" type="pic"/>
          </p:nvPr>
        </p:nvSpPr>
        <p:spPr>
          <a:xfrm>
            <a:off x="1805194" y="3756524"/>
            <a:ext cx="2072627" cy="3679361"/>
          </a:xfrm>
          <a:prstGeom prst="rect">
            <a:avLst/>
          </a:prstGeom>
          <a:noFill/>
          <a:ln>
            <a:noFill/>
          </a:ln>
        </p:spPr>
      </p:sp>
      <p:sp>
        <p:nvSpPr>
          <p:cNvPr id="172" name="Google Shape;172;p58"/>
          <p:cNvSpPr/>
          <p:nvPr>
            <p:ph idx="3" type="pic"/>
          </p:nvPr>
        </p:nvSpPr>
        <p:spPr>
          <a:xfrm>
            <a:off x="7251520" y="3756524"/>
            <a:ext cx="2072627" cy="3679361"/>
          </a:xfrm>
          <a:prstGeom prst="rect">
            <a:avLst/>
          </a:prstGeom>
          <a:noFill/>
          <a:ln>
            <a:noFill/>
          </a:ln>
        </p:spPr>
      </p:sp>
      <p:sp>
        <p:nvSpPr>
          <p:cNvPr id="173" name="Google Shape;173;p58"/>
          <p:cNvSpPr/>
          <p:nvPr>
            <p:ph idx="4" type="pic"/>
          </p:nvPr>
        </p:nvSpPr>
        <p:spPr>
          <a:xfrm>
            <a:off x="12781421" y="3756524"/>
            <a:ext cx="2072627" cy="3679361"/>
          </a:xfrm>
          <a:prstGeom prst="rect">
            <a:avLst/>
          </a:prstGeom>
          <a:noFill/>
          <a:ln>
            <a:noFill/>
          </a:ln>
        </p:spPr>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_Picture_place-holder">
  <p:cSld name="1_Big_Picture_place-holder">
    <p:spTree>
      <p:nvGrpSpPr>
        <p:cNvPr id="174" name="Shape 174"/>
        <p:cNvGrpSpPr/>
        <p:nvPr/>
      </p:nvGrpSpPr>
      <p:grpSpPr>
        <a:xfrm>
          <a:off x="0" y="0"/>
          <a:ext cx="0" cy="0"/>
          <a:chOff x="0" y="0"/>
          <a:chExt cx="0" cy="0"/>
        </a:xfrm>
      </p:grpSpPr>
      <p:sp>
        <p:nvSpPr>
          <p:cNvPr id="175" name="Google Shape;175;p59"/>
          <p:cNvSpPr/>
          <p:nvPr>
            <p:ph idx="2" type="pic"/>
          </p:nvPr>
        </p:nvSpPr>
        <p:spPr>
          <a:xfrm>
            <a:off x="4" y="-1"/>
            <a:ext cx="18304715" cy="10287002"/>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4" name="Google Shape;24;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_features">
  <p:cSld name="app_features">
    <p:spTree>
      <p:nvGrpSpPr>
        <p:cNvPr id="176" name="Shape 176"/>
        <p:cNvGrpSpPr/>
        <p:nvPr/>
      </p:nvGrpSpPr>
      <p:grpSpPr>
        <a:xfrm>
          <a:off x="0" y="0"/>
          <a:ext cx="0" cy="0"/>
          <a:chOff x="0" y="0"/>
          <a:chExt cx="0" cy="0"/>
        </a:xfrm>
      </p:grpSpPr>
      <p:sp>
        <p:nvSpPr>
          <p:cNvPr id="177" name="Google Shape;177;p60"/>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78" name="Google Shape;178;p60"/>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79" name="Google Shape;179;p60"/>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80" name="Google Shape;180;p60"/>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81" name="Google Shape;181;p60"/>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182" name="Google Shape;182;p60"/>
          <p:cNvSpPr/>
          <p:nvPr>
            <p:ph idx="2" type="pic"/>
          </p:nvPr>
        </p:nvSpPr>
        <p:spPr>
          <a:xfrm>
            <a:off x="-4" y="1"/>
            <a:ext cx="18288005" cy="4845329"/>
          </a:xfrm>
          <a:prstGeom prst="rect">
            <a:avLst/>
          </a:prstGeom>
          <a:noFill/>
          <a:ln>
            <a:noFill/>
          </a:ln>
        </p:spPr>
      </p:sp>
      <p:sp>
        <p:nvSpPr>
          <p:cNvPr id="183" name="Google Shape;183;p60"/>
          <p:cNvSpPr/>
          <p:nvPr>
            <p:ph idx="3" type="pic"/>
          </p:nvPr>
        </p:nvSpPr>
        <p:spPr>
          <a:xfrm>
            <a:off x="2303834" y="1850069"/>
            <a:ext cx="3541289" cy="633776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s">
  <p:cSld name="Closing Slides">
    <p:bg>
      <p:bgPr>
        <a:solidFill>
          <a:srgbClr val="19232E"/>
        </a:solidFill>
      </p:bgPr>
    </p:bg>
    <p:spTree>
      <p:nvGrpSpPr>
        <p:cNvPr id="184" name="Shape 184"/>
        <p:cNvGrpSpPr/>
        <p:nvPr/>
      </p:nvGrpSpPr>
      <p:grpSpPr>
        <a:xfrm>
          <a:off x="0" y="0"/>
          <a:ext cx="0" cy="0"/>
          <a:chOff x="0" y="0"/>
          <a:chExt cx="0" cy="0"/>
        </a:xfrm>
      </p:grpSpPr>
      <p:sp>
        <p:nvSpPr>
          <p:cNvPr id="185" name="Google Shape;185;p61"/>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86" name="Google Shape;186;p61"/>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87" name="Google Shape;187;p61"/>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88" name="Google Shape;188;p61"/>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89" name="Google Shape;189;p61"/>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90" name="Google Shape;190;p61"/>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191" name="Google Shape;191;p61"/>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Izabal </a:t>
            </a:r>
            <a:r>
              <a:rPr b="0" i="0" lang="en-US" sz="1800" u="none" cap="none" strike="noStrike">
                <a:solidFill>
                  <a:schemeClr val="lt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_vs_app">
  <p:cSld name="phone_vs_app">
    <p:spTree>
      <p:nvGrpSpPr>
        <p:cNvPr id="192" name="Shape 192"/>
        <p:cNvGrpSpPr/>
        <p:nvPr/>
      </p:nvGrpSpPr>
      <p:grpSpPr>
        <a:xfrm>
          <a:off x="0" y="0"/>
          <a:ext cx="0" cy="0"/>
          <a:chOff x="0" y="0"/>
          <a:chExt cx="0" cy="0"/>
        </a:xfrm>
      </p:grpSpPr>
      <p:sp>
        <p:nvSpPr>
          <p:cNvPr id="193" name="Google Shape;193;p62"/>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94" name="Google Shape;194;p62"/>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95" name="Google Shape;195;p62"/>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96" name="Google Shape;196;p62"/>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197" name="Google Shape;197;p62"/>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98" name="Google Shape;198;p62"/>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199" name="Google Shape;199;p62"/>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00" name="Google Shape;200;p62"/>
          <p:cNvSpPr/>
          <p:nvPr>
            <p:ph idx="2" type="pic"/>
          </p:nvPr>
        </p:nvSpPr>
        <p:spPr>
          <a:xfrm>
            <a:off x="5998397" y="3043490"/>
            <a:ext cx="2108249" cy="3724001"/>
          </a:xfrm>
          <a:prstGeom prst="rect">
            <a:avLst/>
          </a:prstGeom>
          <a:noFill/>
          <a:ln>
            <a:noFill/>
          </a:ln>
        </p:spPr>
      </p:sp>
      <p:sp>
        <p:nvSpPr>
          <p:cNvPr id="201" name="Google Shape;201;p62"/>
          <p:cNvSpPr/>
          <p:nvPr>
            <p:ph idx="3" type="pic"/>
          </p:nvPr>
        </p:nvSpPr>
        <p:spPr>
          <a:xfrm>
            <a:off x="10227230" y="3076910"/>
            <a:ext cx="2108249" cy="3724001"/>
          </a:xfrm>
          <a:prstGeom prst="rect">
            <a:avLst/>
          </a:prstGeom>
          <a:noFill/>
          <a:ln>
            <a:noFill/>
          </a:ln>
        </p:spPr>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_Tablet_H">
  <p:cSld name="Devices_Tablet_H">
    <p:spTree>
      <p:nvGrpSpPr>
        <p:cNvPr id="202" name="Shape 202"/>
        <p:cNvGrpSpPr/>
        <p:nvPr/>
      </p:nvGrpSpPr>
      <p:grpSpPr>
        <a:xfrm>
          <a:off x="0" y="0"/>
          <a:ext cx="0" cy="0"/>
          <a:chOff x="0" y="0"/>
          <a:chExt cx="0" cy="0"/>
        </a:xfrm>
      </p:grpSpPr>
      <p:sp>
        <p:nvSpPr>
          <p:cNvPr id="203" name="Google Shape;203;p63"/>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04" name="Google Shape;204;p63"/>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05" name="Google Shape;205;p63"/>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06" name="Google Shape;206;p63"/>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07" name="Google Shape;207;p63"/>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08" name="Google Shape;208;p63"/>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209" name="Google Shape;209;p63"/>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10" name="Google Shape;210;p63"/>
          <p:cNvSpPr/>
          <p:nvPr>
            <p:ph idx="2" type="pic"/>
          </p:nvPr>
        </p:nvSpPr>
        <p:spPr>
          <a:xfrm>
            <a:off x="5969054" y="4220268"/>
            <a:ext cx="6269921" cy="4671257"/>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_laptop_project">
  <p:cSld name="Devices_laptop_project">
    <p:spTree>
      <p:nvGrpSpPr>
        <p:cNvPr id="211" name="Shape 211"/>
        <p:cNvGrpSpPr/>
        <p:nvPr/>
      </p:nvGrpSpPr>
      <p:grpSpPr>
        <a:xfrm>
          <a:off x="0" y="0"/>
          <a:ext cx="0" cy="0"/>
          <a:chOff x="0" y="0"/>
          <a:chExt cx="0" cy="0"/>
        </a:xfrm>
      </p:grpSpPr>
      <p:sp>
        <p:nvSpPr>
          <p:cNvPr id="212" name="Google Shape;212;p64"/>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13" name="Google Shape;213;p64"/>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14" name="Google Shape;214;p64"/>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15" name="Google Shape;215;p64"/>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16" name="Google Shape;216;p64"/>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17" name="Google Shape;217;p64"/>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218" name="Google Shape;218;p64"/>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19" name="Google Shape;219;p64"/>
          <p:cNvSpPr/>
          <p:nvPr>
            <p:ph idx="2" type="pic"/>
          </p:nvPr>
        </p:nvSpPr>
        <p:spPr>
          <a:xfrm>
            <a:off x="1640663" y="3734821"/>
            <a:ext cx="4494042" cy="2782508"/>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vices_laptop2_project">
  <p:cSld name="1_Devices_laptop2_project">
    <p:spTree>
      <p:nvGrpSpPr>
        <p:cNvPr id="220" name="Shape 220"/>
        <p:cNvGrpSpPr/>
        <p:nvPr/>
      </p:nvGrpSpPr>
      <p:grpSpPr>
        <a:xfrm>
          <a:off x="0" y="0"/>
          <a:ext cx="0" cy="0"/>
          <a:chOff x="0" y="0"/>
          <a:chExt cx="0" cy="0"/>
        </a:xfrm>
      </p:grpSpPr>
      <p:sp>
        <p:nvSpPr>
          <p:cNvPr id="221" name="Google Shape;221;p65"/>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22" name="Google Shape;222;p65"/>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23" name="Google Shape;223;p65"/>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24" name="Google Shape;224;p65"/>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25" name="Google Shape;225;p65"/>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26" name="Google Shape;226;p65"/>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227" name="Google Shape;227;p65"/>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28" name="Google Shape;228;p65"/>
          <p:cNvSpPr/>
          <p:nvPr>
            <p:ph idx="2" type="pic"/>
          </p:nvPr>
        </p:nvSpPr>
        <p:spPr>
          <a:xfrm>
            <a:off x="6822233" y="4654261"/>
            <a:ext cx="4494042" cy="2782508"/>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laceholder to table products">
  <p:cSld name="4_placeholder to table products">
    <p:spTree>
      <p:nvGrpSpPr>
        <p:cNvPr id="229" name="Shape 229"/>
        <p:cNvGrpSpPr/>
        <p:nvPr/>
      </p:nvGrpSpPr>
      <p:grpSpPr>
        <a:xfrm>
          <a:off x="0" y="0"/>
          <a:ext cx="0" cy="0"/>
          <a:chOff x="0" y="0"/>
          <a:chExt cx="0" cy="0"/>
        </a:xfrm>
      </p:grpSpPr>
      <p:sp>
        <p:nvSpPr>
          <p:cNvPr id="230" name="Google Shape;230;p66"/>
          <p:cNvSpPr/>
          <p:nvPr/>
        </p:nvSpPr>
        <p:spPr>
          <a:xfrm>
            <a:off x="16396798" y="9721455"/>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31" name="Google Shape;231;p66"/>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32" name="Google Shape;232;p66"/>
          <p:cNvSpPr/>
          <p:nvPr/>
        </p:nvSpPr>
        <p:spPr>
          <a:xfrm>
            <a:off x="16708822" y="9721454"/>
            <a:ext cx="263198" cy="267893"/>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33" name="Google Shape;233;p66"/>
          <p:cNvSpPr/>
          <p:nvPr/>
        </p:nvSpPr>
        <p:spPr>
          <a:xfrm flipH="1">
            <a:off x="16777897"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34" name="Google Shape;234;p66"/>
          <p:cNvSpPr/>
          <p:nvPr/>
        </p:nvSpPr>
        <p:spPr>
          <a:xfrm>
            <a:off x="17312626" y="608411"/>
            <a:ext cx="534731" cy="534593"/>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35" name="Google Shape;235;p66"/>
          <p:cNvSpPr txBox="1"/>
          <p:nvPr/>
        </p:nvSpPr>
        <p:spPr>
          <a:xfrm>
            <a:off x="17301919" y="614366"/>
            <a:ext cx="584725"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236" name="Google Shape;236;p66"/>
          <p:cNvSpPr txBox="1"/>
          <p:nvPr/>
        </p:nvSpPr>
        <p:spPr>
          <a:xfrm>
            <a:off x="1219518" y="9626205"/>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37" name="Google Shape;237;p66"/>
          <p:cNvSpPr/>
          <p:nvPr>
            <p:ph idx="2" type="pic"/>
          </p:nvPr>
        </p:nvSpPr>
        <p:spPr>
          <a:xfrm>
            <a:off x="5249576" y="2327946"/>
            <a:ext cx="946650" cy="946404"/>
          </a:xfrm>
          <a:prstGeom prst="rect">
            <a:avLst/>
          </a:prstGeom>
          <a:noFill/>
          <a:ln>
            <a:noFill/>
          </a:ln>
        </p:spPr>
      </p:sp>
      <p:sp>
        <p:nvSpPr>
          <p:cNvPr id="238" name="Google Shape;238;p66"/>
          <p:cNvSpPr/>
          <p:nvPr>
            <p:ph idx="3" type="pic"/>
          </p:nvPr>
        </p:nvSpPr>
        <p:spPr>
          <a:xfrm>
            <a:off x="7941207" y="2324490"/>
            <a:ext cx="946650" cy="946404"/>
          </a:xfrm>
          <a:prstGeom prst="rect">
            <a:avLst/>
          </a:prstGeom>
          <a:noFill/>
          <a:ln>
            <a:noFill/>
          </a:ln>
        </p:spPr>
      </p:sp>
      <p:sp>
        <p:nvSpPr>
          <p:cNvPr id="239" name="Google Shape;239;p66"/>
          <p:cNvSpPr/>
          <p:nvPr>
            <p:ph idx="4" type="pic"/>
          </p:nvPr>
        </p:nvSpPr>
        <p:spPr>
          <a:xfrm>
            <a:off x="10336389" y="2327946"/>
            <a:ext cx="946650" cy="946404"/>
          </a:xfrm>
          <a:prstGeom prst="rect">
            <a:avLst/>
          </a:prstGeom>
          <a:noFill/>
          <a:ln>
            <a:noFill/>
          </a:ln>
        </p:spPr>
      </p:sp>
      <p:sp>
        <p:nvSpPr>
          <p:cNvPr id="240" name="Google Shape;240;p66"/>
          <p:cNvSpPr/>
          <p:nvPr>
            <p:ph idx="5" type="pic"/>
          </p:nvPr>
        </p:nvSpPr>
        <p:spPr>
          <a:xfrm>
            <a:off x="12669764" y="2324490"/>
            <a:ext cx="946650" cy="946404"/>
          </a:xfrm>
          <a:prstGeom prst="rect">
            <a:avLst/>
          </a:prstGeom>
          <a:noFill/>
          <a:ln>
            <a:noFill/>
          </a:ln>
        </p:spPr>
      </p:sp>
      <p:sp>
        <p:nvSpPr>
          <p:cNvPr id="241" name="Google Shape;241;p66"/>
          <p:cNvSpPr/>
          <p:nvPr>
            <p:ph idx="6" type="pic"/>
          </p:nvPr>
        </p:nvSpPr>
        <p:spPr>
          <a:xfrm>
            <a:off x="14849337" y="2327946"/>
            <a:ext cx="946650" cy="946404"/>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at we do">
  <p:cSld name="What we do">
    <p:spTree>
      <p:nvGrpSpPr>
        <p:cNvPr id="242" name="Shape 242"/>
        <p:cNvGrpSpPr/>
        <p:nvPr/>
      </p:nvGrpSpPr>
      <p:grpSpPr>
        <a:xfrm>
          <a:off x="0" y="0"/>
          <a:ext cx="0" cy="0"/>
          <a:chOff x="0" y="0"/>
          <a:chExt cx="0" cy="0"/>
        </a:xfrm>
      </p:grpSpPr>
      <p:sp>
        <p:nvSpPr>
          <p:cNvPr id="243" name="Google Shape;243;p67"/>
          <p:cNvSpPr/>
          <p:nvPr>
            <p:ph idx="2" type="pic"/>
          </p:nvPr>
        </p:nvSpPr>
        <p:spPr>
          <a:xfrm>
            <a:off x="718735" y="2968315"/>
            <a:ext cx="6836324" cy="6232922"/>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cSld name="Services">
    <p:spTree>
      <p:nvGrpSpPr>
        <p:cNvPr id="244" name="Shape 244"/>
        <p:cNvGrpSpPr/>
        <p:nvPr/>
      </p:nvGrpSpPr>
      <p:grpSpPr>
        <a:xfrm>
          <a:off x="0" y="0"/>
          <a:ext cx="0" cy="0"/>
          <a:chOff x="0" y="0"/>
          <a:chExt cx="0" cy="0"/>
        </a:xfrm>
      </p:grpSpPr>
      <p:sp>
        <p:nvSpPr>
          <p:cNvPr id="245" name="Google Shape;245;p68"/>
          <p:cNvSpPr/>
          <p:nvPr>
            <p:ph idx="2" type="pic"/>
          </p:nvPr>
        </p:nvSpPr>
        <p:spPr>
          <a:xfrm>
            <a:off x="0" y="2564792"/>
            <a:ext cx="18288000" cy="4737413"/>
          </a:xfrm>
          <a:prstGeom prst="rect">
            <a:avLst/>
          </a:prstGeom>
          <a:noFill/>
          <a:ln>
            <a:noFill/>
          </a:ln>
        </p:spPr>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ffee Break">
  <p:cSld name="Coffee Break">
    <p:spTree>
      <p:nvGrpSpPr>
        <p:cNvPr id="246" name="Shape 246"/>
        <p:cNvGrpSpPr/>
        <p:nvPr/>
      </p:nvGrpSpPr>
      <p:grpSpPr>
        <a:xfrm>
          <a:off x="0" y="0"/>
          <a:ext cx="0" cy="0"/>
          <a:chOff x="0" y="0"/>
          <a:chExt cx="0" cy="0"/>
        </a:xfrm>
      </p:grpSpPr>
      <p:sp>
        <p:nvSpPr>
          <p:cNvPr id="247" name="Google Shape;247;p69"/>
          <p:cNvSpPr/>
          <p:nvPr>
            <p:ph idx="2" type="pic"/>
          </p:nvPr>
        </p:nvSpPr>
        <p:spPr>
          <a:xfrm>
            <a:off x="0" y="0"/>
            <a:ext cx="18288000" cy="10287000"/>
          </a:xfrm>
          <a:prstGeom prst="rect">
            <a:avLst/>
          </a:prstGeom>
          <a:noFill/>
          <a:ln>
            <a:noFill/>
          </a:ln>
        </p:spPr>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 name="Google Shape;30;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OPENING">
  <p:cSld name="BIG TITLE OPENING">
    <p:spTree>
      <p:nvGrpSpPr>
        <p:cNvPr id="248" name="Shape 248"/>
        <p:cNvGrpSpPr/>
        <p:nvPr/>
      </p:nvGrpSpPr>
      <p:grpSpPr>
        <a:xfrm>
          <a:off x="0" y="0"/>
          <a:ext cx="0" cy="0"/>
          <a:chOff x="0" y="0"/>
          <a:chExt cx="0" cy="0"/>
        </a:xfrm>
      </p:grpSpPr>
      <p:sp>
        <p:nvSpPr>
          <p:cNvPr id="249" name="Google Shape;249;p70"/>
          <p:cNvSpPr txBox="1"/>
          <p:nvPr>
            <p:ph type="ctrTitle"/>
          </p:nvPr>
        </p:nvSpPr>
        <p:spPr>
          <a:xfrm flipH="1">
            <a:off x="2751101" y="6184950"/>
            <a:ext cx="12786000" cy="13410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6000"/>
              <a:buFont typeface="Arial"/>
              <a:buNone/>
              <a:defRPr sz="12000">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5200"/>
              <a:buFont typeface="Lato"/>
              <a:buNone/>
              <a:defRPr sz="10400">
                <a:solidFill>
                  <a:schemeClr val="dk2"/>
                </a:solidFill>
              </a:defRPr>
            </a:lvl2pPr>
            <a:lvl3pPr lvl="2" algn="ctr">
              <a:lnSpc>
                <a:spcPct val="90000"/>
              </a:lnSpc>
              <a:spcBef>
                <a:spcPts val="0"/>
              </a:spcBef>
              <a:spcAft>
                <a:spcPts val="0"/>
              </a:spcAft>
              <a:buClr>
                <a:schemeClr val="dk2"/>
              </a:buClr>
              <a:buSzPts val="5200"/>
              <a:buFont typeface="Lato"/>
              <a:buNone/>
              <a:defRPr sz="10400">
                <a:solidFill>
                  <a:schemeClr val="dk2"/>
                </a:solidFill>
              </a:defRPr>
            </a:lvl3pPr>
            <a:lvl4pPr lvl="3" algn="ctr">
              <a:lnSpc>
                <a:spcPct val="90000"/>
              </a:lnSpc>
              <a:spcBef>
                <a:spcPts val="0"/>
              </a:spcBef>
              <a:spcAft>
                <a:spcPts val="0"/>
              </a:spcAft>
              <a:buClr>
                <a:schemeClr val="dk2"/>
              </a:buClr>
              <a:buSzPts val="5200"/>
              <a:buFont typeface="Lato"/>
              <a:buNone/>
              <a:defRPr sz="10400">
                <a:solidFill>
                  <a:schemeClr val="dk2"/>
                </a:solidFill>
              </a:defRPr>
            </a:lvl4pPr>
            <a:lvl5pPr lvl="4" algn="ctr">
              <a:lnSpc>
                <a:spcPct val="90000"/>
              </a:lnSpc>
              <a:spcBef>
                <a:spcPts val="0"/>
              </a:spcBef>
              <a:spcAft>
                <a:spcPts val="0"/>
              </a:spcAft>
              <a:buClr>
                <a:schemeClr val="dk2"/>
              </a:buClr>
              <a:buSzPts val="5200"/>
              <a:buFont typeface="Lato"/>
              <a:buNone/>
              <a:defRPr sz="10400">
                <a:solidFill>
                  <a:schemeClr val="dk2"/>
                </a:solidFill>
              </a:defRPr>
            </a:lvl5pPr>
            <a:lvl6pPr lvl="5" algn="ctr">
              <a:lnSpc>
                <a:spcPct val="90000"/>
              </a:lnSpc>
              <a:spcBef>
                <a:spcPts val="0"/>
              </a:spcBef>
              <a:spcAft>
                <a:spcPts val="0"/>
              </a:spcAft>
              <a:buClr>
                <a:schemeClr val="dk2"/>
              </a:buClr>
              <a:buSzPts val="5200"/>
              <a:buFont typeface="Lato"/>
              <a:buNone/>
              <a:defRPr sz="10400">
                <a:solidFill>
                  <a:schemeClr val="dk2"/>
                </a:solidFill>
              </a:defRPr>
            </a:lvl6pPr>
            <a:lvl7pPr lvl="6" algn="ctr">
              <a:lnSpc>
                <a:spcPct val="90000"/>
              </a:lnSpc>
              <a:spcBef>
                <a:spcPts val="0"/>
              </a:spcBef>
              <a:spcAft>
                <a:spcPts val="0"/>
              </a:spcAft>
              <a:buClr>
                <a:schemeClr val="dk2"/>
              </a:buClr>
              <a:buSzPts val="5200"/>
              <a:buFont typeface="Lato"/>
              <a:buNone/>
              <a:defRPr sz="10400">
                <a:solidFill>
                  <a:schemeClr val="dk2"/>
                </a:solidFill>
              </a:defRPr>
            </a:lvl7pPr>
            <a:lvl8pPr lvl="7" algn="ctr">
              <a:lnSpc>
                <a:spcPct val="90000"/>
              </a:lnSpc>
              <a:spcBef>
                <a:spcPts val="0"/>
              </a:spcBef>
              <a:spcAft>
                <a:spcPts val="0"/>
              </a:spcAft>
              <a:buClr>
                <a:schemeClr val="dk2"/>
              </a:buClr>
              <a:buSzPts val="5200"/>
              <a:buFont typeface="Lato"/>
              <a:buNone/>
              <a:defRPr sz="10400">
                <a:solidFill>
                  <a:schemeClr val="dk2"/>
                </a:solidFill>
              </a:defRPr>
            </a:lvl8pPr>
            <a:lvl9pPr lvl="8" algn="ctr">
              <a:lnSpc>
                <a:spcPct val="90000"/>
              </a:lnSpc>
              <a:spcBef>
                <a:spcPts val="0"/>
              </a:spcBef>
              <a:spcAft>
                <a:spcPts val="0"/>
              </a:spcAft>
              <a:buClr>
                <a:schemeClr val="dk2"/>
              </a:buClr>
              <a:buSzPts val="5200"/>
              <a:buFont typeface="Lato"/>
              <a:buNone/>
              <a:defRPr sz="10400">
                <a:solidFill>
                  <a:schemeClr val="dk2"/>
                </a:solidFill>
              </a:defRPr>
            </a:lvl9pPr>
          </a:lstStyle>
          <a:p/>
        </p:txBody>
      </p:sp>
      <p:sp>
        <p:nvSpPr>
          <p:cNvPr id="250" name="Google Shape;250;p70"/>
          <p:cNvSpPr txBox="1"/>
          <p:nvPr>
            <p:ph idx="1" type="subTitle"/>
          </p:nvPr>
        </p:nvSpPr>
        <p:spPr>
          <a:xfrm flipH="1">
            <a:off x="5500514" y="7272750"/>
            <a:ext cx="7287000" cy="1341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400"/>
              <a:buNone/>
              <a:defRPr sz="2801">
                <a:solidFill>
                  <a:schemeClr val="dk2"/>
                </a:solidFill>
              </a:defRPr>
            </a:lvl1pPr>
            <a:lvl2pPr lvl="1" algn="ctr">
              <a:lnSpc>
                <a:spcPct val="100000"/>
              </a:lnSpc>
              <a:spcBef>
                <a:spcPts val="0"/>
              </a:spcBef>
              <a:spcAft>
                <a:spcPts val="0"/>
              </a:spcAft>
              <a:buClr>
                <a:schemeClr val="dk2"/>
              </a:buClr>
              <a:buSzPts val="1400"/>
              <a:buNone/>
              <a:defRPr sz="2801">
                <a:solidFill>
                  <a:schemeClr val="dk2"/>
                </a:solidFill>
              </a:defRPr>
            </a:lvl2pPr>
            <a:lvl3pPr lvl="2" algn="ctr">
              <a:lnSpc>
                <a:spcPct val="100000"/>
              </a:lnSpc>
              <a:spcBef>
                <a:spcPts val="0"/>
              </a:spcBef>
              <a:spcAft>
                <a:spcPts val="0"/>
              </a:spcAft>
              <a:buClr>
                <a:schemeClr val="dk2"/>
              </a:buClr>
              <a:buSzPts val="1400"/>
              <a:buNone/>
              <a:defRPr sz="2801">
                <a:solidFill>
                  <a:schemeClr val="dk2"/>
                </a:solidFill>
              </a:defRPr>
            </a:lvl3pPr>
            <a:lvl4pPr lvl="3" algn="ctr">
              <a:lnSpc>
                <a:spcPct val="100000"/>
              </a:lnSpc>
              <a:spcBef>
                <a:spcPts val="0"/>
              </a:spcBef>
              <a:spcAft>
                <a:spcPts val="0"/>
              </a:spcAft>
              <a:buClr>
                <a:schemeClr val="dk2"/>
              </a:buClr>
              <a:buSzPts val="1400"/>
              <a:buNone/>
              <a:defRPr sz="2801">
                <a:solidFill>
                  <a:schemeClr val="dk2"/>
                </a:solidFill>
              </a:defRPr>
            </a:lvl4pPr>
            <a:lvl5pPr lvl="4" algn="ctr">
              <a:lnSpc>
                <a:spcPct val="100000"/>
              </a:lnSpc>
              <a:spcBef>
                <a:spcPts val="0"/>
              </a:spcBef>
              <a:spcAft>
                <a:spcPts val="0"/>
              </a:spcAft>
              <a:buClr>
                <a:schemeClr val="dk2"/>
              </a:buClr>
              <a:buSzPts val="1400"/>
              <a:buNone/>
              <a:defRPr sz="2801">
                <a:solidFill>
                  <a:schemeClr val="dk2"/>
                </a:solidFill>
              </a:defRPr>
            </a:lvl5pPr>
            <a:lvl6pPr lvl="5" algn="ctr">
              <a:lnSpc>
                <a:spcPct val="100000"/>
              </a:lnSpc>
              <a:spcBef>
                <a:spcPts val="0"/>
              </a:spcBef>
              <a:spcAft>
                <a:spcPts val="0"/>
              </a:spcAft>
              <a:buClr>
                <a:schemeClr val="dk2"/>
              </a:buClr>
              <a:buSzPts val="1400"/>
              <a:buNone/>
              <a:defRPr sz="2801">
                <a:solidFill>
                  <a:schemeClr val="dk2"/>
                </a:solidFill>
              </a:defRPr>
            </a:lvl6pPr>
            <a:lvl7pPr lvl="6" algn="ctr">
              <a:lnSpc>
                <a:spcPct val="100000"/>
              </a:lnSpc>
              <a:spcBef>
                <a:spcPts val="0"/>
              </a:spcBef>
              <a:spcAft>
                <a:spcPts val="0"/>
              </a:spcAft>
              <a:buClr>
                <a:schemeClr val="dk2"/>
              </a:buClr>
              <a:buSzPts val="1400"/>
              <a:buNone/>
              <a:defRPr sz="2801">
                <a:solidFill>
                  <a:schemeClr val="dk2"/>
                </a:solidFill>
              </a:defRPr>
            </a:lvl7pPr>
            <a:lvl8pPr lvl="7" algn="ctr">
              <a:lnSpc>
                <a:spcPct val="100000"/>
              </a:lnSpc>
              <a:spcBef>
                <a:spcPts val="0"/>
              </a:spcBef>
              <a:spcAft>
                <a:spcPts val="0"/>
              </a:spcAft>
              <a:buClr>
                <a:schemeClr val="dk2"/>
              </a:buClr>
              <a:buSzPts val="1400"/>
              <a:buNone/>
              <a:defRPr sz="2801">
                <a:solidFill>
                  <a:schemeClr val="dk2"/>
                </a:solidFill>
              </a:defRPr>
            </a:lvl8pPr>
            <a:lvl9pPr lvl="8" algn="ctr">
              <a:lnSpc>
                <a:spcPct val="100000"/>
              </a:lnSpc>
              <a:spcBef>
                <a:spcPts val="0"/>
              </a:spcBef>
              <a:spcAft>
                <a:spcPts val="0"/>
              </a:spcAft>
              <a:buClr>
                <a:schemeClr val="dk2"/>
              </a:buClr>
              <a:buSzPts val="1400"/>
              <a:buNone/>
              <a:defRPr sz="2801">
                <a:solidFill>
                  <a:schemeClr val="dk2"/>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spTree>
      <p:nvGrpSpPr>
        <p:cNvPr id="251" name="Shape 251"/>
        <p:cNvGrpSpPr/>
        <p:nvPr/>
      </p:nvGrpSpPr>
      <p:grpSpPr>
        <a:xfrm>
          <a:off x="0" y="0"/>
          <a:ext cx="0" cy="0"/>
          <a:chOff x="0" y="0"/>
          <a:chExt cx="0" cy="0"/>
        </a:xfrm>
      </p:grpSpPr>
      <p:sp>
        <p:nvSpPr>
          <p:cNvPr id="252" name="Google Shape;252;p71"/>
          <p:cNvSpPr txBox="1"/>
          <p:nvPr>
            <p:ph idx="1" type="subTitle"/>
          </p:nvPr>
        </p:nvSpPr>
        <p:spPr>
          <a:xfrm>
            <a:off x="4673711" y="5585078"/>
            <a:ext cx="4171200" cy="97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
        <p:nvSpPr>
          <p:cNvPr id="253" name="Google Shape;253;p71"/>
          <p:cNvSpPr txBox="1"/>
          <p:nvPr>
            <p:ph idx="2" type="subTitle"/>
          </p:nvPr>
        </p:nvSpPr>
        <p:spPr>
          <a:xfrm>
            <a:off x="9443310" y="5613108"/>
            <a:ext cx="4171200" cy="97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
        <p:nvSpPr>
          <p:cNvPr id="254" name="Google Shape;254;p71"/>
          <p:cNvSpPr txBox="1"/>
          <p:nvPr>
            <p:ph type="ctrTitle"/>
          </p:nvPr>
        </p:nvSpPr>
        <p:spPr>
          <a:xfrm flipH="1">
            <a:off x="9443201" y="1014799"/>
            <a:ext cx="7346400" cy="13410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chemeClr val="dk2"/>
              </a:buClr>
              <a:buSzPts val="3600"/>
              <a:buFont typeface="Arial"/>
              <a:buNone/>
              <a:defRPr sz="7200">
                <a:solidFill>
                  <a:schemeClr val="dk2"/>
                </a:solidFill>
                <a:latin typeface="Arial"/>
                <a:ea typeface="Arial"/>
                <a:cs typeface="Arial"/>
                <a:sym typeface="Arial"/>
              </a:defRPr>
            </a:lvl1pPr>
            <a:lvl2pPr lvl="1" algn="r">
              <a:lnSpc>
                <a:spcPct val="90000"/>
              </a:lnSpc>
              <a:spcBef>
                <a:spcPts val="0"/>
              </a:spcBef>
              <a:spcAft>
                <a:spcPts val="0"/>
              </a:spcAft>
              <a:buClr>
                <a:schemeClr val="dk2"/>
              </a:buClr>
              <a:buSzPts val="2400"/>
              <a:buFont typeface="Lato"/>
              <a:buNone/>
              <a:defRPr sz="4800">
                <a:solidFill>
                  <a:schemeClr val="dk2"/>
                </a:solidFill>
              </a:defRPr>
            </a:lvl2pPr>
            <a:lvl3pPr lvl="2" algn="r">
              <a:lnSpc>
                <a:spcPct val="90000"/>
              </a:lnSpc>
              <a:spcBef>
                <a:spcPts val="0"/>
              </a:spcBef>
              <a:spcAft>
                <a:spcPts val="0"/>
              </a:spcAft>
              <a:buClr>
                <a:schemeClr val="dk2"/>
              </a:buClr>
              <a:buSzPts val="2400"/>
              <a:buFont typeface="Lato"/>
              <a:buNone/>
              <a:defRPr sz="4800">
                <a:solidFill>
                  <a:schemeClr val="dk2"/>
                </a:solidFill>
              </a:defRPr>
            </a:lvl3pPr>
            <a:lvl4pPr lvl="3" algn="r">
              <a:lnSpc>
                <a:spcPct val="90000"/>
              </a:lnSpc>
              <a:spcBef>
                <a:spcPts val="0"/>
              </a:spcBef>
              <a:spcAft>
                <a:spcPts val="0"/>
              </a:spcAft>
              <a:buClr>
                <a:schemeClr val="dk2"/>
              </a:buClr>
              <a:buSzPts val="2400"/>
              <a:buFont typeface="Lato"/>
              <a:buNone/>
              <a:defRPr sz="4800">
                <a:solidFill>
                  <a:schemeClr val="dk2"/>
                </a:solidFill>
              </a:defRPr>
            </a:lvl4pPr>
            <a:lvl5pPr lvl="4" algn="r">
              <a:lnSpc>
                <a:spcPct val="90000"/>
              </a:lnSpc>
              <a:spcBef>
                <a:spcPts val="0"/>
              </a:spcBef>
              <a:spcAft>
                <a:spcPts val="0"/>
              </a:spcAft>
              <a:buClr>
                <a:schemeClr val="dk2"/>
              </a:buClr>
              <a:buSzPts val="2400"/>
              <a:buFont typeface="Lato"/>
              <a:buNone/>
              <a:defRPr sz="4800">
                <a:solidFill>
                  <a:schemeClr val="dk2"/>
                </a:solidFill>
              </a:defRPr>
            </a:lvl5pPr>
            <a:lvl6pPr lvl="5" algn="r">
              <a:lnSpc>
                <a:spcPct val="90000"/>
              </a:lnSpc>
              <a:spcBef>
                <a:spcPts val="0"/>
              </a:spcBef>
              <a:spcAft>
                <a:spcPts val="0"/>
              </a:spcAft>
              <a:buClr>
                <a:schemeClr val="dk2"/>
              </a:buClr>
              <a:buSzPts val="2400"/>
              <a:buFont typeface="Lato"/>
              <a:buNone/>
              <a:defRPr sz="4800">
                <a:solidFill>
                  <a:schemeClr val="dk2"/>
                </a:solidFill>
              </a:defRPr>
            </a:lvl6pPr>
            <a:lvl7pPr lvl="6" algn="r">
              <a:lnSpc>
                <a:spcPct val="90000"/>
              </a:lnSpc>
              <a:spcBef>
                <a:spcPts val="0"/>
              </a:spcBef>
              <a:spcAft>
                <a:spcPts val="0"/>
              </a:spcAft>
              <a:buClr>
                <a:schemeClr val="dk2"/>
              </a:buClr>
              <a:buSzPts val="2400"/>
              <a:buFont typeface="Lato"/>
              <a:buNone/>
              <a:defRPr sz="4800">
                <a:solidFill>
                  <a:schemeClr val="dk2"/>
                </a:solidFill>
              </a:defRPr>
            </a:lvl7pPr>
            <a:lvl8pPr lvl="7" algn="r">
              <a:lnSpc>
                <a:spcPct val="90000"/>
              </a:lnSpc>
              <a:spcBef>
                <a:spcPts val="0"/>
              </a:spcBef>
              <a:spcAft>
                <a:spcPts val="0"/>
              </a:spcAft>
              <a:buClr>
                <a:schemeClr val="dk2"/>
              </a:buClr>
              <a:buSzPts val="2400"/>
              <a:buFont typeface="Lato"/>
              <a:buNone/>
              <a:defRPr sz="4800">
                <a:solidFill>
                  <a:schemeClr val="dk2"/>
                </a:solidFill>
              </a:defRPr>
            </a:lvl8pPr>
            <a:lvl9pPr lvl="8" algn="r">
              <a:lnSpc>
                <a:spcPct val="90000"/>
              </a:lnSpc>
              <a:spcBef>
                <a:spcPts val="0"/>
              </a:spcBef>
              <a:spcAft>
                <a:spcPts val="0"/>
              </a:spcAft>
              <a:buClr>
                <a:schemeClr val="dk2"/>
              </a:buClr>
              <a:buSzPts val="2400"/>
              <a:buFont typeface="Lato"/>
              <a:buNone/>
              <a:defRPr sz="4800">
                <a:solidFill>
                  <a:schemeClr val="dk2"/>
                </a:solidFill>
              </a:defRPr>
            </a:lvl9pPr>
          </a:lstStyle>
          <a:p/>
        </p:txBody>
      </p:sp>
      <p:sp>
        <p:nvSpPr>
          <p:cNvPr id="255" name="Google Shape;255;p71"/>
          <p:cNvSpPr txBox="1"/>
          <p:nvPr>
            <p:ph idx="3" type="ctrTitle"/>
          </p:nvPr>
        </p:nvSpPr>
        <p:spPr>
          <a:xfrm>
            <a:off x="4458626" y="5425200"/>
            <a:ext cx="4601400" cy="531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2400"/>
              <a:buFont typeface="Arial"/>
              <a:buNone/>
              <a:defRPr sz="4800">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2400"/>
              <a:buFont typeface="Lato"/>
              <a:buNone/>
              <a:defRPr sz="4800">
                <a:solidFill>
                  <a:schemeClr val="dk2"/>
                </a:solidFill>
              </a:defRPr>
            </a:lvl2pPr>
            <a:lvl3pPr lvl="2" algn="ctr">
              <a:lnSpc>
                <a:spcPct val="90000"/>
              </a:lnSpc>
              <a:spcBef>
                <a:spcPts val="0"/>
              </a:spcBef>
              <a:spcAft>
                <a:spcPts val="0"/>
              </a:spcAft>
              <a:buClr>
                <a:schemeClr val="dk2"/>
              </a:buClr>
              <a:buSzPts val="2400"/>
              <a:buFont typeface="Lato"/>
              <a:buNone/>
              <a:defRPr sz="4800">
                <a:solidFill>
                  <a:schemeClr val="dk2"/>
                </a:solidFill>
              </a:defRPr>
            </a:lvl3pPr>
            <a:lvl4pPr lvl="3" algn="ctr">
              <a:lnSpc>
                <a:spcPct val="90000"/>
              </a:lnSpc>
              <a:spcBef>
                <a:spcPts val="0"/>
              </a:spcBef>
              <a:spcAft>
                <a:spcPts val="0"/>
              </a:spcAft>
              <a:buClr>
                <a:schemeClr val="dk2"/>
              </a:buClr>
              <a:buSzPts val="2400"/>
              <a:buFont typeface="Lato"/>
              <a:buNone/>
              <a:defRPr sz="4800">
                <a:solidFill>
                  <a:schemeClr val="dk2"/>
                </a:solidFill>
              </a:defRPr>
            </a:lvl4pPr>
            <a:lvl5pPr lvl="4" algn="ctr">
              <a:lnSpc>
                <a:spcPct val="90000"/>
              </a:lnSpc>
              <a:spcBef>
                <a:spcPts val="0"/>
              </a:spcBef>
              <a:spcAft>
                <a:spcPts val="0"/>
              </a:spcAft>
              <a:buClr>
                <a:schemeClr val="dk2"/>
              </a:buClr>
              <a:buSzPts val="2400"/>
              <a:buFont typeface="Lato"/>
              <a:buNone/>
              <a:defRPr sz="4800">
                <a:solidFill>
                  <a:schemeClr val="dk2"/>
                </a:solidFill>
              </a:defRPr>
            </a:lvl5pPr>
            <a:lvl6pPr lvl="5" algn="ctr">
              <a:lnSpc>
                <a:spcPct val="90000"/>
              </a:lnSpc>
              <a:spcBef>
                <a:spcPts val="0"/>
              </a:spcBef>
              <a:spcAft>
                <a:spcPts val="0"/>
              </a:spcAft>
              <a:buClr>
                <a:schemeClr val="dk2"/>
              </a:buClr>
              <a:buSzPts val="2400"/>
              <a:buFont typeface="Lato"/>
              <a:buNone/>
              <a:defRPr sz="4800">
                <a:solidFill>
                  <a:schemeClr val="dk2"/>
                </a:solidFill>
              </a:defRPr>
            </a:lvl6pPr>
            <a:lvl7pPr lvl="6" algn="ctr">
              <a:lnSpc>
                <a:spcPct val="90000"/>
              </a:lnSpc>
              <a:spcBef>
                <a:spcPts val="0"/>
              </a:spcBef>
              <a:spcAft>
                <a:spcPts val="0"/>
              </a:spcAft>
              <a:buClr>
                <a:schemeClr val="dk2"/>
              </a:buClr>
              <a:buSzPts val="2400"/>
              <a:buFont typeface="Lato"/>
              <a:buNone/>
              <a:defRPr sz="4800">
                <a:solidFill>
                  <a:schemeClr val="dk2"/>
                </a:solidFill>
              </a:defRPr>
            </a:lvl7pPr>
            <a:lvl8pPr lvl="7" algn="ctr">
              <a:lnSpc>
                <a:spcPct val="90000"/>
              </a:lnSpc>
              <a:spcBef>
                <a:spcPts val="0"/>
              </a:spcBef>
              <a:spcAft>
                <a:spcPts val="0"/>
              </a:spcAft>
              <a:buClr>
                <a:schemeClr val="dk2"/>
              </a:buClr>
              <a:buSzPts val="2400"/>
              <a:buFont typeface="Lato"/>
              <a:buNone/>
              <a:defRPr sz="4800">
                <a:solidFill>
                  <a:schemeClr val="dk2"/>
                </a:solidFill>
              </a:defRPr>
            </a:lvl8pPr>
            <a:lvl9pPr lvl="8" algn="ctr">
              <a:lnSpc>
                <a:spcPct val="90000"/>
              </a:lnSpc>
              <a:spcBef>
                <a:spcPts val="0"/>
              </a:spcBef>
              <a:spcAft>
                <a:spcPts val="0"/>
              </a:spcAft>
              <a:buClr>
                <a:schemeClr val="dk2"/>
              </a:buClr>
              <a:buSzPts val="2400"/>
              <a:buFont typeface="Lato"/>
              <a:buNone/>
              <a:defRPr sz="4800">
                <a:solidFill>
                  <a:schemeClr val="dk2"/>
                </a:solidFill>
              </a:defRPr>
            </a:lvl9pPr>
          </a:lstStyle>
          <a:p/>
        </p:txBody>
      </p:sp>
      <p:sp>
        <p:nvSpPr>
          <p:cNvPr id="256" name="Google Shape;256;p71"/>
          <p:cNvSpPr txBox="1"/>
          <p:nvPr>
            <p:ph idx="4" type="ctrTitle"/>
          </p:nvPr>
        </p:nvSpPr>
        <p:spPr>
          <a:xfrm>
            <a:off x="9144000" y="5425200"/>
            <a:ext cx="4769400" cy="531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2400"/>
              <a:buFont typeface="Arial"/>
              <a:buNone/>
              <a:defRPr sz="4800">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2400"/>
              <a:buFont typeface="Lato"/>
              <a:buNone/>
              <a:defRPr sz="4800">
                <a:solidFill>
                  <a:schemeClr val="dk2"/>
                </a:solidFill>
              </a:defRPr>
            </a:lvl2pPr>
            <a:lvl3pPr lvl="2" algn="ctr">
              <a:lnSpc>
                <a:spcPct val="90000"/>
              </a:lnSpc>
              <a:spcBef>
                <a:spcPts val="0"/>
              </a:spcBef>
              <a:spcAft>
                <a:spcPts val="0"/>
              </a:spcAft>
              <a:buClr>
                <a:schemeClr val="dk2"/>
              </a:buClr>
              <a:buSzPts val="2400"/>
              <a:buFont typeface="Lato"/>
              <a:buNone/>
              <a:defRPr sz="4800">
                <a:solidFill>
                  <a:schemeClr val="dk2"/>
                </a:solidFill>
              </a:defRPr>
            </a:lvl3pPr>
            <a:lvl4pPr lvl="3" algn="ctr">
              <a:lnSpc>
                <a:spcPct val="90000"/>
              </a:lnSpc>
              <a:spcBef>
                <a:spcPts val="0"/>
              </a:spcBef>
              <a:spcAft>
                <a:spcPts val="0"/>
              </a:spcAft>
              <a:buClr>
                <a:schemeClr val="dk2"/>
              </a:buClr>
              <a:buSzPts val="2400"/>
              <a:buFont typeface="Lato"/>
              <a:buNone/>
              <a:defRPr sz="4800">
                <a:solidFill>
                  <a:schemeClr val="dk2"/>
                </a:solidFill>
              </a:defRPr>
            </a:lvl4pPr>
            <a:lvl5pPr lvl="4" algn="ctr">
              <a:lnSpc>
                <a:spcPct val="90000"/>
              </a:lnSpc>
              <a:spcBef>
                <a:spcPts val="0"/>
              </a:spcBef>
              <a:spcAft>
                <a:spcPts val="0"/>
              </a:spcAft>
              <a:buClr>
                <a:schemeClr val="dk2"/>
              </a:buClr>
              <a:buSzPts val="2400"/>
              <a:buFont typeface="Lato"/>
              <a:buNone/>
              <a:defRPr sz="4800">
                <a:solidFill>
                  <a:schemeClr val="dk2"/>
                </a:solidFill>
              </a:defRPr>
            </a:lvl5pPr>
            <a:lvl6pPr lvl="5" algn="ctr">
              <a:lnSpc>
                <a:spcPct val="90000"/>
              </a:lnSpc>
              <a:spcBef>
                <a:spcPts val="0"/>
              </a:spcBef>
              <a:spcAft>
                <a:spcPts val="0"/>
              </a:spcAft>
              <a:buClr>
                <a:schemeClr val="dk2"/>
              </a:buClr>
              <a:buSzPts val="2400"/>
              <a:buFont typeface="Lato"/>
              <a:buNone/>
              <a:defRPr sz="4800">
                <a:solidFill>
                  <a:schemeClr val="dk2"/>
                </a:solidFill>
              </a:defRPr>
            </a:lvl6pPr>
            <a:lvl7pPr lvl="6" algn="ctr">
              <a:lnSpc>
                <a:spcPct val="90000"/>
              </a:lnSpc>
              <a:spcBef>
                <a:spcPts val="0"/>
              </a:spcBef>
              <a:spcAft>
                <a:spcPts val="0"/>
              </a:spcAft>
              <a:buClr>
                <a:schemeClr val="dk2"/>
              </a:buClr>
              <a:buSzPts val="2400"/>
              <a:buFont typeface="Lato"/>
              <a:buNone/>
              <a:defRPr sz="4800">
                <a:solidFill>
                  <a:schemeClr val="dk2"/>
                </a:solidFill>
              </a:defRPr>
            </a:lvl7pPr>
            <a:lvl8pPr lvl="7" algn="ctr">
              <a:lnSpc>
                <a:spcPct val="90000"/>
              </a:lnSpc>
              <a:spcBef>
                <a:spcPts val="0"/>
              </a:spcBef>
              <a:spcAft>
                <a:spcPts val="0"/>
              </a:spcAft>
              <a:buClr>
                <a:schemeClr val="dk2"/>
              </a:buClr>
              <a:buSzPts val="2400"/>
              <a:buFont typeface="Lato"/>
              <a:buNone/>
              <a:defRPr sz="4800">
                <a:solidFill>
                  <a:schemeClr val="dk2"/>
                </a:solidFill>
              </a:defRPr>
            </a:lvl8pPr>
            <a:lvl9pPr lvl="8" algn="ctr">
              <a:lnSpc>
                <a:spcPct val="90000"/>
              </a:lnSpc>
              <a:spcBef>
                <a:spcPts val="0"/>
              </a:spcBef>
              <a:spcAft>
                <a:spcPts val="0"/>
              </a:spcAft>
              <a:buClr>
                <a:schemeClr val="dk2"/>
              </a:buClr>
              <a:buSzPts val="2400"/>
              <a:buFont typeface="Lato"/>
              <a:buNone/>
              <a:defRPr sz="4800">
                <a:solidFill>
                  <a:schemeClr val="dk2"/>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257" name="Shape 257"/>
        <p:cNvGrpSpPr/>
        <p:nvPr/>
      </p:nvGrpSpPr>
      <p:grpSpPr>
        <a:xfrm>
          <a:off x="0" y="0"/>
          <a:ext cx="0" cy="0"/>
          <a:chOff x="0" y="0"/>
          <a:chExt cx="0" cy="0"/>
        </a:xfrm>
      </p:grpSpPr>
      <p:sp>
        <p:nvSpPr>
          <p:cNvPr id="258" name="Google Shape;258;p72"/>
          <p:cNvSpPr/>
          <p:nvPr>
            <p:ph idx="2" type="pic"/>
          </p:nvPr>
        </p:nvSpPr>
        <p:spPr>
          <a:xfrm>
            <a:off x="-2380" y="0"/>
            <a:ext cx="18288002" cy="10287000"/>
          </a:xfrm>
          <a:prstGeom prst="rect">
            <a:avLst/>
          </a:prstGeom>
          <a:noFill/>
          <a:ln>
            <a:noFill/>
          </a:ln>
        </p:spPr>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FOUR COLUMNS">
    <p:spTree>
      <p:nvGrpSpPr>
        <p:cNvPr id="259" name="Shape 259"/>
        <p:cNvGrpSpPr/>
        <p:nvPr/>
      </p:nvGrpSpPr>
      <p:grpSpPr>
        <a:xfrm>
          <a:off x="0" y="0"/>
          <a:ext cx="0" cy="0"/>
          <a:chOff x="0" y="0"/>
          <a:chExt cx="0" cy="0"/>
        </a:xfrm>
      </p:grpSpPr>
      <p:sp>
        <p:nvSpPr>
          <p:cNvPr id="260" name="Google Shape;260;p73"/>
          <p:cNvSpPr txBox="1"/>
          <p:nvPr>
            <p:ph type="ctrTitle"/>
          </p:nvPr>
        </p:nvSpPr>
        <p:spPr>
          <a:xfrm flipH="1">
            <a:off x="1498200" y="1014799"/>
            <a:ext cx="16789800" cy="1341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2"/>
              </a:buClr>
              <a:buSzPts val="3600"/>
              <a:buFont typeface="Arial"/>
              <a:buNone/>
              <a:defRPr sz="7200">
                <a:solidFill>
                  <a:schemeClr val="dk2"/>
                </a:solidFill>
                <a:latin typeface="Arial"/>
                <a:ea typeface="Arial"/>
                <a:cs typeface="Arial"/>
                <a:sym typeface="Arial"/>
              </a:defRPr>
            </a:lvl1pPr>
            <a:lvl2pPr lvl="1" algn="r">
              <a:lnSpc>
                <a:spcPct val="90000"/>
              </a:lnSpc>
              <a:spcBef>
                <a:spcPts val="0"/>
              </a:spcBef>
              <a:spcAft>
                <a:spcPts val="0"/>
              </a:spcAft>
              <a:buClr>
                <a:schemeClr val="dk2"/>
              </a:buClr>
              <a:buSzPts val="2400"/>
              <a:buFont typeface="Lato"/>
              <a:buNone/>
              <a:defRPr sz="4800">
                <a:solidFill>
                  <a:schemeClr val="dk2"/>
                </a:solidFill>
              </a:defRPr>
            </a:lvl2pPr>
            <a:lvl3pPr lvl="2" algn="r">
              <a:lnSpc>
                <a:spcPct val="90000"/>
              </a:lnSpc>
              <a:spcBef>
                <a:spcPts val="0"/>
              </a:spcBef>
              <a:spcAft>
                <a:spcPts val="0"/>
              </a:spcAft>
              <a:buClr>
                <a:schemeClr val="dk2"/>
              </a:buClr>
              <a:buSzPts val="2400"/>
              <a:buFont typeface="Lato"/>
              <a:buNone/>
              <a:defRPr sz="4800">
                <a:solidFill>
                  <a:schemeClr val="dk2"/>
                </a:solidFill>
              </a:defRPr>
            </a:lvl3pPr>
            <a:lvl4pPr lvl="3" algn="r">
              <a:lnSpc>
                <a:spcPct val="90000"/>
              </a:lnSpc>
              <a:spcBef>
                <a:spcPts val="0"/>
              </a:spcBef>
              <a:spcAft>
                <a:spcPts val="0"/>
              </a:spcAft>
              <a:buClr>
                <a:schemeClr val="dk2"/>
              </a:buClr>
              <a:buSzPts val="2400"/>
              <a:buFont typeface="Lato"/>
              <a:buNone/>
              <a:defRPr sz="4800">
                <a:solidFill>
                  <a:schemeClr val="dk2"/>
                </a:solidFill>
              </a:defRPr>
            </a:lvl4pPr>
            <a:lvl5pPr lvl="4" algn="r">
              <a:lnSpc>
                <a:spcPct val="90000"/>
              </a:lnSpc>
              <a:spcBef>
                <a:spcPts val="0"/>
              </a:spcBef>
              <a:spcAft>
                <a:spcPts val="0"/>
              </a:spcAft>
              <a:buClr>
                <a:schemeClr val="dk2"/>
              </a:buClr>
              <a:buSzPts val="2400"/>
              <a:buFont typeface="Lato"/>
              <a:buNone/>
              <a:defRPr sz="4800">
                <a:solidFill>
                  <a:schemeClr val="dk2"/>
                </a:solidFill>
              </a:defRPr>
            </a:lvl5pPr>
            <a:lvl6pPr lvl="5" algn="r">
              <a:lnSpc>
                <a:spcPct val="90000"/>
              </a:lnSpc>
              <a:spcBef>
                <a:spcPts val="0"/>
              </a:spcBef>
              <a:spcAft>
                <a:spcPts val="0"/>
              </a:spcAft>
              <a:buClr>
                <a:schemeClr val="dk2"/>
              </a:buClr>
              <a:buSzPts val="2400"/>
              <a:buFont typeface="Lato"/>
              <a:buNone/>
              <a:defRPr sz="4800">
                <a:solidFill>
                  <a:schemeClr val="dk2"/>
                </a:solidFill>
              </a:defRPr>
            </a:lvl6pPr>
            <a:lvl7pPr lvl="6" algn="r">
              <a:lnSpc>
                <a:spcPct val="90000"/>
              </a:lnSpc>
              <a:spcBef>
                <a:spcPts val="0"/>
              </a:spcBef>
              <a:spcAft>
                <a:spcPts val="0"/>
              </a:spcAft>
              <a:buClr>
                <a:schemeClr val="dk2"/>
              </a:buClr>
              <a:buSzPts val="2400"/>
              <a:buFont typeface="Lato"/>
              <a:buNone/>
              <a:defRPr sz="4800">
                <a:solidFill>
                  <a:schemeClr val="dk2"/>
                </a:solidFill>
              </a:defRPr>
            </a:lvl7pPr>
            <a:lvl8pPr lvl="7" algn="r">
              <a:lnSpc>
                <a:spcPct val="90000"/>
              </a:lnSpc>
              <a:spcBef>
                <a:spcPts val="0"/>
              </a:spcBef>
              <a:spcAft>
                <a:spcPts val="0"/>
              </a:spcAft>
              <a:buClr>
                <a:schemeClr val="dk2"/>
              </a:buClr>
              <a:buSzPts val="2400"/>
              <a:buFont typeface="Lato"/>
              <a:buNone/>
              <a:defRPr sz="4800">
                <a:solidFill>
                  <a:schemeClr val="dk2"/>
                </a:solidFill>
              </a:defRPr>
            </a:lvl8pPr>
            <a:lvl9pPr lvl="8" algn="r">
              <a:lnSpc>
                <a:spcPct val="90000"/>
              </a:lnSpc>
              <a:spcBef>
                <a:spcPts val="0"/>
              </a:spcBef>
              <a:spcAft>
                <a:spcPts val="0"/>
              </a:spcAft>
              <a:buClr>
                <a:schemeClr val="dk2"/>
              </a:buClr>
              <a:buSzPts val="2400"/>
              <a:buFont typeface="Lato"/>
              <a:buNone/>
              <a:defRPr sz="4800">
                <a:solidFill>
                  <a:schemeClr val="dk2"/>
                </a:solidFill>
              </a:defRPr>
            </a:lvl9pPr>
          </a:lstStyle>
          <a:p/>
        </p:txBody>
      </p:sp>
      <p:sp>
        <p:nvSpPr>
          <p:cNvPr id="261" name="Google Shape;261;p73"/>
          <p:cNvSpPr txBox="1"/>
          <p:nvPr>
            <p:ph idx="2" type="ctrTitle"/>
          </p:nvPr>
        </p:nvSpPr>
        <p:spPr>
          <a:xfrm>
            <a:off x="3380915" y="3816626"/>
            <a:ext cx="5258400" cy="1155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1400"/>
              <a:buFont typeface="Arial"/>
              <a:buNone/>
              <a:defRPr sz="2801">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1800"/>
              <a:buFont typeface="Lato"/>
              <a:buNone/>
              <a:defRPr sz="3600">
                <a:solidFill>
                  <a:schemeClr val="dk2"/>
                </a:solidFill>
              </a:defRPr>
            </a:lvl2pPr>
            <a:lvl3pPr lvl="2" algn="ctr">
              <a:lnSpc>
                <a:spcPct val="90000"/>
              </a:lnSpc>
              <a:spcBef>
                <a:spcPts val="0"/>
              </a:spcBef>
              <a:spcAft>
                <a:spcPts val="0"/>
              </a:spcAft>
              <a:buClr>
                <a:schemeClr val="dk2"/>
              </a:buClr>
              <a:buSzPts val="1800"/>
              <a:buFont typeface="Lato"/>
              <a:buNone/>
              <a:defRPr sz="3600">
                <a:solidFill>
                  <a:schemeClr val="dk2"/>
                </a:solidFill>
              </a:defRPr>
            </a:lvl3pPr>
            <a:lvl4pPr lvl="3" algn="ctr">
              <a:lnSpc>
                <a:spcPct val="90000"/>
              </a:lnSpc>
              <a:spcBef>
                <a:spcPts val="0"/>
              </a:spcBef>
              <a:spcAft>
                <a:spcPts val="0"/>
              </a:spcAft>
              <a:buClr>
                <a:schemeClr val="dk2"/>
              </a:buClr>
              <a:buSzPts val="1800"/>
              <a:buFont typeface="Lato"/>
              <a:buNone/>
              <a:defRPr sz="3600">
                <a:solidFill>
                  <a:schemeClr val="dk2"/>
                </a:solidFill>
              </a:defRPr>
            </a:lvl4pPr>
            <a:lvl5pPr lvl="4" algn="ctr">
              <a:lnSpc>
                <a:spcPct val="90000"/>
              </a:lnSpc>
              <a:spcBef>
                <a:spcPts val="0"/>
              </a:spcBef>
              <a:spcAft>
                <a:spcPts val="0"/>
              </a:spcAft>
              <a:buClr>
                <a:schemeClr val="dk2"/>
              </a:buClr>
              <a:buSzPts val="1800"/>
              <a:buFont typeface="Lato"/>
              <a:buNone/>
              <a:defRPr sz="3600">
                <a:solidFill>
                  <a:schemeClr val="dk2"/>
                </a:solidFill>
              </a:defRPr>
            </a:lvl5pPr>
            <a:lvl6pPr lvl="5" algn="ctr">
              <a:lnSpc>
                <a:spcPct val="90000"/>
              </a:lnSpc>
              <a:spcBef>
                <a:spcPts val="0"/>
              </a:spcBef>
              <a:spcAft>
                <a:spcPts val="0"/>
              </a:spcAft>
              <a:buClr>
                <a:schemeClr val="dk2"/>
              </a:buClr>
              <a:buSzPts val="1800"/>
              <a:buFont typeface="Lato"/>
              <a:buNone/>
              <a:defRPr sz="3600">
                <a:solidFill>
                  <a:schemeClr val="dk2"/>
                </a:solidFill>
              </a:defRPr>
            </a:lvl6pPr>
            <a:lvl7pPr lvl="6" algn="ctr">
              <a:lnSpc>
                <a:spcPct val="90000"/>
              </a:lnSpc>
              <a:spcBef>
                <a:spcPts val="0"/>
              </a:spcBef>
              <a:spcAft>
                <a:spcPts val="0"/>
              </a:spcAft>
              <a:buClr>
                <a:schemeClr val="dk2"/>
              </a:buClr>
              <a:buSzPts val="1800"/>
              <a:buFont typeface="Lato"/>
              <a:buNone/>
              <a:defRPr sz="3600">
                <a:solidFill>
                  <a:schemeClr val="dk2"/>
                </a:solidFill>
              </a:defRPr>
            </a:lvl7pPr>
            <a:lvl8pPr lvl="7" algn="ctr">
              <a:lnSpc>
                <a:spcPct val="90000"/>
              </a:lnSpc>
              <a:spcBef>
                <a:spcPts val="0"/>
              </a:spcBef>
              <a:spcAft>
                <a:spcPts val="0"/>
              </a:spcAft>
              <a:buClr>
                <a:schemeClr val="dk2"/>
              </a:buClr>
              <a:buSzPts val="1800"/>
              <a:buFont typeface="Lato"/>
              <a:buNone/>
              <a:defRPr sz="3600">
                <a:solidFill>
                  <a:schemeClr val="dk2"/>
                </a:solidFill>
              </a:defRPr>
            </a:lvl8pPr>
            <a:lvl9pPr lvl="8" algn="ctr">
              <a:lnSpc>
                <a:spcPct val="90000"/>
              </a:lnSpc>
              <a:spcBef>
                <a:spcPts val="0"/>
              </a:spcBef>
              <a:spcAft>
                <a:spcPts val="0"/>
              </a:spcAft>
              <a:buClr>
                <a:schemeClr val="dk2"/>
              </a:buClr>
              <a:buSzPts val="1800"/>
              <a:buFont typeface="Lato"/>
              <a:buNone/>
              <a:defRPr sz="3600">
                <a:solidFill>
                  <a:schemeClr val="dk2"/>
                </a:solidFill>
              </a:defRPr>
            </a:lvl9pPr>
          </a:lstStyle>
          <a:p/>
        </p:txBody>
      </p:sp>
      <p:sp>
        <p:nvSpPr>
          <p:cNvPr id="262" name="Google Shape;262;p73"/>
          <p:cNvSpPr txBox="1"/>
          <p:nvPr>
            <p:ph idx="1" type="subTitle"/>
          </p:nvPr>
        </p:nvSpPr>
        <p:spPr>
          <a:xfrm>
            <a:off x="4103615" y="4739550"/>
            <a:ext cx="3813000" cy="73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
        <p:nvSpPr>
          <p:cNvPr id="263" name="Google Shape;263;p73"/>
          <p:cNvSpPr txBox="1"/>
          <p:nvPr>
            <p:ph idx="3" type="ctrTitle"/>
          </p:nvPr>
        </p:nvSpPr>
        <p:spPr>
          <a:xfrm>
            <a:off x="3380915" y="6820526"/>
            <a:ext cx="5258400" cy="1155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1400"/>
              <a:buFont typeface="Arial"/>
              <a:buNone/>
              <a:defRPr sz="2801">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1800"/>
              <a:buFont typeface="Lato"/>
              <a:buNone/>
              <a:defRPr sz="3600">
                <a:solidFill>
                  <a:schemeClr val="dk2"/>
                </a:solidFill>
              </a:defRPr>
            </a:lvl2pPr>
            <a:lvl3pPr lvl="2" algn="ctr">
              <a:lnSpc>
                <a:spcPct val="90000"/>
              </a:lnSpc>
              <a:spcBef>
                <a:spcPts val="0"/>
              </a:spcBef>
              <a:spcAft>
                <a:spcPts val="0"/>
              </a:spcAft>
              <a:buClr>
                <a:schemeClr val="dk2"/>
              </a:buClr>
              <a:buSzPts val="1800"/>
              <a:buFont typeface="Lato"/>
              <a:buNone/>
              <a:defRPr sz="3600">
                <a:solidFill>
                  <a:schemeClr val="dk2"/>
                </a:solidFill>
              </a:defRPr>
            </a:lvl3pPr>
            <a:lvl4pPr lvl="3" algn="ctr">
              <a:lnSpc>
                <a:spcPct val="90000"/>
              </a:lnSpc>
              <a:spcBef>
                <a:spcPts val="0"/>
              </a:spcBef>
              <a:spcAft>
                <a:spcPts val="0"/>
              </a:spcAft>
              <a:buClr>
                <a:schemeClr val="dk2"/>
              </a:buClr>
              <a:buSzPts val="1800"/>
              <a:buFont typeface="Lato"/>
              <a:buNone/>
              <a:defRPr sz="3600">
                <a:solidFill>
                  <a:schemeClr val="dk2"/>
                </a:solidFill>
              </a:defRPr>
            </a:lvl4pPr>
            <a:lvl5pPr lvl="4" algn="ctr">
              <a:lnSpc>
                <a:spcPct val="90000"/>
              </a:lnSpc>
              <a:spcBef>
                <a:spcPts val="0"/>
              </a:spcBef>
              <a:spcAft>
                <a:spcPts val="0"/>
              </a:spcAft>
              <a:buClr>
                <a:schemeClr val="dk2"/>
              </a:buClr>
              <a:buSzPts val="1800"/>
              <a:buFont typeface="Lato"/>
              <a:buNone/>
              <a:defRPr sz="3600">
                <a:solidFill>
                  <a:schemeClr val="dk2"/>
                </a:solidFill>
              </a:defRPr>
            </a:lvl5pPr>
            <a:lvl6pPr lvl="5" algn="ctr">
              <a:lnSpc>
                <a:spcPct val="90000"/>
              </a:lnSpc>
              <a:spcBef>
                <a:spcPts val="0"/>
              </a:spcBef>
              <a:spcAft>
                <a:spcPts val="0"/>
              </a:spcAft>
              <a:buClr>
                <a:schemeClr val="dk2"/>
              </a:buClr>
              <a:buSzPts val="1800"/>
              <a:buFont typeface="Lato"/>
              <a:buNone/>
              <a:defRPr sz="3600">
                <a:solidFill>
                  <a:schemeClr val="dk2"/>
                </a:solidFill>
              </a:defRPr>
            </a:lvl6pPr>
            <a:lvl7pPr lvl="6" algn="ctr">
              <a:lnSpc>
                <a:spcPct val="90000"/>
              </a:lnSpc>
              <a:spcBef>
                <a:spcPts val="0"/>
              </a:spcBef>
              <a:spcAft>
                <a:spcPts val="0"/>
              </a:spcAft>
              <a:buClr>
                <a:schemeClr val="dk2"/>
              </a:buClr>
              <a:buSzPts val="1800"/>
              <a:buFont typeface="Lato"/>
              <a:buNone/>
              <a:defRPr sz="3600">
                <a:solidFill>
                  <a:schemeClr val="dk2"/>
                </a:solidFill>
              </a:defRPr>
            </a:lvl7pPr>
            <a:lvl8pPr lvl="7" algn="ctr">
              <a:lnSpc>
                <a:spcPct val="90000"/>
              </a:lnSpc>
              <a:spcBef>
                <a:spcPts val="0"/>
              </a:spcBef>
              <a:spcAft>
                <a:spcPts val="0"/>
              </a:spcAft>
              <a:buClr>
                <a:schemeClr val="dk2"/>
              </a:buClr>
              <a:buSzPts val="1800"/>
              <a:buFont typeface="Lato"/>
              <a:buNone/>
              <a:defRPr sz="3600">
                <a:solidFill>
                  <a:schemeClr val="dk2"/>
                </a:solidFill>
              </a:defRPr>
            </a:lvl8pPr>
            <a:lvl9pPr lvl="8" algn="ctr">
              <a:lnSpc>
                <a:spcPct val="90000"/>
              </a:lnSpc>
              <a:spcBef>
                <a:spcPts val="0"/>
              </a:spcBef>
              <a:spcAft>
                <a:spcPts val="0"/>
              </a:spcAft>
              <a:buClr>
                <a:schemeClr val="dk2"/>
              </a:buClr>
              <a:buSzPts val="1800"/>
              <a:buFont typeface="Lato"/>
              <a:buNone/>
              <a:defRPr sz="3600">
                <a:solidFill>
                  <a:schemeClr val="dk2"/>
                </a:solidFill>
              </a:defRPr>
            </a:lvl9pPr>
          </a:lstStyle>
          <a:p/>
        </p:txBody>
      </p:sp>
      <p:sp>
        <p:nvSpPr>
          <p:cNvPr id="264" name="Google Shape;264;p73"/>
          <p:cNvSpPr txBox="1"/>
          <p:nvPr>
            <p:ph idx="4" type="subTitle"/>
          </p:nvPr>
        </p:nvSpPr>
        <p:spPr>
          <a:xfrm>
            <a:off x="4103615" y="7743450"/>
            <a:ext cx="3813000" cy="73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
        <p:nvSpPr>
          <p:cNvPr id="265" name="Google Shape;265;p73"/>
          <p:cNvSpPr txBox="1"/>
          <p:nvPr>
            <p:ph idx="5" type="ctrTitle"/>
          </p:nvPr>
        </p:nvSpPr>
        <p:spPr>
          <a:xfrm>
            <a:off x="9648714" y="3816626"/>
            <a:ext cx="5258400" cy="1155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1400"/>
              <a:buFont typeface="Arial"/>
              <a:buNone/>
              <a:defRPr sz="2801">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1800"/>
              <a:buFont typeface="Lato"/>
              <a:buNone/>
              <a:defRPr sz="3600">
                <a:solidFill>
                  <a:schemeClr val="dk2"/>
                </a:solidFill>
              </a:defRPr>
            </a:lvl2pPr>
            <a:lvl3pPr lvl="2" algn="ctr">
              <a:lnSpc>
                <a:spcPct val="90000"/>
              </a:lnSpc>
              <a:spcBef>
                <a:spcPts val="0"/>
              </a:spcBef>
              <a:spcAft>
                <a:spcPts val="0"/>
              </a:spcAft>
              <a:buClr>
                <a:schemeClr val="dk2"/>
              </a:buClr>
              <a:buSzPts val="1800"/>
              <a:buFont typeface="Lato"/>
              <a:buNone/>
              <a:defRPr sz="3600">
                <a:solidFill>
                  <a:schemeClr val="dk2"/>
                </a:solidFill>
              </a:defRPr>
            </a:lvl3pPr>
            <a:lvl4pPr lvl="3" algn="ctr">
              <a:lnSpc>
                <a:spcPct val="90000"/>
              </a:lnSpc>
              <a:spcBef>
                <a:spcPts val="0"/>
              </a:spcBef>
              <a:spcAft>
                <a:spcPts val="0"/>
              </a:spcAft>
              <a:buClr>
                <a:schemeClr val="dk2"/>
              </a:buClr>
              <a:buSzPts val="1800"/>
              <a:buFont typeface="Lato"/>
              <a:buNone/>
              <a:defRPr sz="3600">
                <a:solidFill>
                  <a:schemeClr val="dk2"/>
                </a:solidFill>
              </a:defRPr>
            </a:lvl4pPr>
            <a:lvl5pPr lvl="4" algn="ctr">
              <a:lnSpc>
                <a:spcPct val="90000"/>
              </a:lnSpc>
              <a:spcBef>
                <a:spcPts val="0"/>
              </a:spcBef>
              <a:spcAft>
                <a:spcPts val="0"/>
              </a:spcAft>
              <a:buClr>
                <a:schemeClr val="dk2"/>
              </a:buClr>
              <a:buSzPts val="1800"/>
              <a:buFont typeface="Lato"/>
              <a:buNone/>
              <a:defRPr sz="3600">
                <a:solidFill>
                  <a:schemeClr val="dk2"/>
                </a:solidFill>
              </a:defRPr>
            </a:lvl5pPr>
            <a:lvl6pPr lvl="5" algn="ctr">
              <a:lnSpc>
                <a:spcPct val="90000"/>
              </a:lnSpc>
              <a:spcBef>
                <a:spcPts val="0"/>
              </a:spcBef>
              <a:spcAft>
                <a:spcPts val="0"/>
              </a:spcAft>
              <a:buClr>
                <a:schemeClr val="dk2"/>
              </a:buClr>
              <a:buSzPts val="1800"/>
              <a:buFont typeface="Lato"/>
              <a:buNone/>
              <a:defRPr sz="3600">
                <a:solidFill>
                  <a:schemeClr val="dk2"/>
                </a:solidFill>
              </a:defRPr>
            </a:lvl6pPr>
            <a:lvl7pPr lvl="6" algn="ctr">
              <a:lnSpc>
                <a:spcPct val="90000"/>
              </a:lnSpc>
              <a:spcBef>
                <a:spcPts val="0"/>
              </a:spcBef>
              <a:spcAft>
                <a:spcPts val="0"/>
              </a:spcAft>
              <a:buClr>
                <a:schemeClr val="dk2"/>
              </a:buClr>
              <a:buSzPts val="1800"/>
              <a:buFont typeface="Lato"/>
              <a:buNone/>
              <a:defRPr sz="3600">
                <a:solidFill>
                  <a:schemeClr val="dk2"/>
                </a:solidFill>
              </a:defRPr>
            </a:lvl7pPr>
            <a:lvl8pPr lvl="7" algn="ctr">
              <a:lnSpc>
                <a:spcPct val="90000"/>
              </a:lnSpc>
              <a:spcBef>
                <a:spcPts val="0"/>
              </a:spcBef>
              <a:spcAft>
                <a:spcPts val="0"/>
              </a:spcAft>
              <a:buClr>
                <a:schemeClr val="dk2"/>
              </a:buClr>
              <a:buSzPts val="1800"/>
              <a:buFont typeface="Lato"/>
              <a:buNone/>
              <a:defRPr sz="3600">
                <a:solidFill>
                  <a:schemeClr val="dk2"/>
                </a:solidFill>
              </a:defRPr>
            </a:lvl8pPr>
            <a:lvl9pPr lvl="8" algn="ctr">
              <a:lnSpc>
                <a:spcPct val="90000"/>
              </a:lnSpc>
              <a:spcBef>
                <a:spcPts val="0"/>
              </a:spcBef>
              <a:spcAft>
                <a:spcPts val="0"/>
              </a:spcAft>
              <a:buClr>
                <a:schemeClr val="dk2"/>
              </a:buClr>
              <a:buSzPts val="1800"/>
              <a:buFont typeface="Lato"/>
              <a:buNone/>
              <a:defRPr sz="3600">
                <a:solidFill>
                  <a:schemeClr val="dk2"/>
                </a:solidFill>
              </a:defRPr>
            </a:lvl9pPr>
          </a:lstStyle>
          <a:p/>
        </p:txBody>
      </p:sp>
      <p:sp>
        <p:nvSpPr>
          <p:cNvPr id="266" name="Google Shape;266;p73"/>
          <p:cNvSpPr txBox="1"/>
          <p:nvPr>
            <p:ph idx="6" type="subTitle"/>
          </p:nvPr>
        </p:nvSpPr>
        <p:spPr>
          <a:xfrm>
            <a:off x="10371414" y="4739550"/>
            <a:ext cx="3813000" cy="73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
        <p:nvSpPr>
          <p:cNvPr id="267" name="Google Shape;267;p73"/>
          <p:cNvSpPr txBox="1"/>
          <p:nvPr>
            <p:ph idx="7" type="ctrTitle"/>
          </p:nvPr>
        </p:nvSpPr>
        <p:spPr>
          <a:xfrm>
            <a:off x="9648714" y="6820526"/>
            <a:ext cx="5258400" cy="1155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2"/>
              </a:buClr>
              <a:buSzPts val="1400"/>
              <a:buFont typeface="Arial"/>
              <a:buNone/>
              <a:defRPr sz="2801">
                <a:solidFill>
                  <a:schemeClr val="dk2"/>
                </a:solidFill>
                <a:latin typeface="Arial"/>
                <a:ea typeface="Arial"/>
                <a:cs typeface="Arial"/>
                <a:sym typeface="Arial"/>
              </a:defRPr>
            </a:lvl1pPr>
            <a:lvl2pPr lvl="1" algn="ctr">
              <a:lnSpc>
                <a:spcPct val="90000"/>
              </a:lnSpc>
              <a:spcBef>
                <a:spcPts val="0"/>
              </a:spcBef>
              <a:spcAft>
                <a:spcPts val="0"/>
              </a:spcAft>
              <a:buClr>
                <a:schemeClr val="dk2"/>
              </a:buClr>
              <a:buSzPts val="1800"/>
              <a:buFont typeface="Lato"/>
              <a:buNone/>
              <a:defRPr sz="3600">
                <a:solidFill>
                  <a:schemeClr val="dk2"/>
                </a:solidFill>
              </a:defRPr>
            </a:lvl2pPr>
            <a:lvl3pPr lvl="2" algn="ctr">
              <a:lnSpc>
                <a:spcPct val="90000"/>
              </a:lnSpc>
              <a:spcBef>
                <a:spcPts val="0"/>
              </a:spcBef>
              <a:spcAft>
                <a:spcPts val="0"/>
              </a:spcAft>
              <a:buClr>
                <a:schemeClr val="dk2"/>
              </a:buClr>
              <a:buSzPts val="1800"/>
              <a:buFont typeface="Lato"/>
              <a:buNone/>
              <a:defRPr sz="3600">
                <a:solidFill>
                  <a:schemeClr val="dk2"/>
                </a:solidFill>
              </a:defRPr>
            </a:lvl3pPr>
            <a:lvl4pPr lvl="3" algn="ctr">
              <a:lnSpc>
                <a:spcPct val="90000"/>
              </a:lnSpc>
              <a:spcBef>
                <a:spcPts val="0"/>
              </a:spcBef>
              <a:spcAft>
                <a:spcPts val="0"/>
              </a:spcAft>
              <a:buClr>
                <a:schemeClr val="dk2"/>
              </a:buClr>
              <a:buSzPts val="1800"/>
              <a:buFont typeface="Lato"/>
              <a:buNone/>
              <a:defRPr sz="3600">
                <a:solidFill>
                  <a:schemeClr val="dk2"/>
                </a:solidFill>
              </a:defRPr>
            </a:lvl4pPr>
            <a:lvl5pPr lvl="4" algn="ctr">
              <a:lnSpc>
                <a:spcPct val="90000"/>
              </a:lnSpc>
              <a:spcBef>
                <a:spcPts val="0"/>
              </a:spcBef>
              <a:spcAft>
                <a:spcPts val="0"/>
              </a:spcAft>
              <a:buClr>
                <a:schemeClr val="dk2"/>
              </a:buClr>
              <a:buSzPts val="1800"/>
              <a:buFont typeface="Lato"/>
              <a:buNone/>
              <a:defRPr sz="3600">
                <a:solidFill>
                  <a:schemeClr val="dk2"/>
                </a:solidFill>
              </a:defRPr>
            </a:lvl5pPr>
            <a:lvl6pPr lvl="5" algn="ctr">
              <a:lnSpc>
                <a:spcPct val="90000"/>
              </a:lnSpc>
              <a:spcBef>
                <a:spcPts val="0"/>
              </a:spcBef>
              <a:spcAft>
                <a:spcPts val="0"/>
              </a:spcAft>
              <a:buClr>
                <a:schemeClr val="dk2"/>
              </a:buClr>
              <a:buSzPts val="1800"/>
              <a:buFont typeface="Lato"/>
              <a:buNone/>
              <a:defRPr sz="3600">
                <a:solidFill>
                  <a:schemeClr val="dk2"/>
                </a:solidFill>
              </a:defRPr>
            </a:lvl6pPr>
            <a:lvl7pPr lvl="6" algn="ctr">
              <a:lnSpc>
                <a:spcPct val="90000"/>
              </a:lnSpc>
              <a:spcBef>
                <a:spcPts val="0"/>
              </a:spcBef>
              <a:spcAft>
                <a:spcPts val="0"/>
              </a:spcAft>
              <a:buClr>
                <a:schemeClr val="dk2"/>
              </a:buClr>
              <a:buSzPts val="1800"/>
              <a:buFont typeface="Lato"/>
              <a:buNone/>
              <a:defRPr sz="3600">
                <a:solidFill>
                  <a:schemeClr val="dk2"/>
                </a:solidFill>
              </a:defRPr>
            </a:lvl7pPr>
            <a:lvl8pPr lvl="7" algn="ctr">
              <a:lnSpc>
                <a:spcPct val="90000"/>
              </a:lnSpc>
              <a:spcBef>
                <a:spcPts val="0"/>
              </a:spcBef>
              <a:spcAft>
                <a:spcPts val="0"/>
              </a:spcAft>
              <a:buClr>
                <a:schemeClr val="dk2"/>
              </a:buClr>
              <a:buSzPts val="1800"/>
              <a:buFont typeface="Lato"/>
              <a:buNone/>
              <a:defRPr sz="3600">
                <a:solidFill>
                  <a:schemeClr val="dk2"/>
                </a:solidFill>
              </a:defRPr>
            </a:lvl8pPr>
            <a:lvl9pPr lvl="8" algn="ctr">
              <a:lnSpc>
                <a:spcPct val="90000"/>
              </a:lnSpc>
              <a:spcBef>
                <a:spcPts val="0"/>
              </a:spcBef>
              <a:spcAft>
                <a:spcPts val="0"/>
              </a:spcAft>
              <a:buClr>
                <a:schemeClr val="dk2"/>
              </a:buClr>
              <a:buSzPts val="1800"/>
              <a:buFont typeface="Lato"/>
              <a:buNone/>
              <a:defRPr sz="3600">
                <a:solidFill>
                  <a:schemeClr val="dk2"/>
                </a:solidFill>
              </a:defRPr>
            </a:lvl9pPr>
          </a:lstStyle>
          <a:p/>
        </p:txBody>
      </p:sp>
      <p:sp>
        <p:nvSpPr>
          <p:cNvPr id="268" name="Google Shape;268;p73"/>
          <p:cNvSpPr txBox="1"/>
          <p:nvPr>
            <p:ph idx="8" type="subTitle"/>
          </p:nvPr>
        </p:nvSpPr>
        <p:spPr>
          <a:xfrm>
            <a:off x="10371414" y="7743450"/>
            <a:ext cx="3813000" cy="73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000"/>
              <a:buNone/>
              <a:defRPr sz="2000">
                <a:solidFill>
                  <a:schemeClr val="dk2"/>
                </a:solidFill>
              </a:defRPr>
            </a:lvl1pPr>
            <a:lvl2pPr lvl="1" algn="ctr">
              <a:lnSpc>
                <a:spcPct val="100000"/>
              </a:lnSpc>
              <a:spcBef>
                <a:spcPts val="0"/>
              </a:spcBef>
              <a:spcAft>
                <a:spcPts val="0"/>
              </a:spcAft>
              <a:buClr>
                <a:schemeClr val="dk2"/>
              </a:buClr>
              <a:buSzPts val="1000"/>
              <a:buNone/>
              <a:defRPr sz="2000">
                <a:solidFill>
                  <a:schemeClr val="dk2"/>
                </a:solidFill>
              </a:defRPr>
            </a:lvl2pPr>
            <a:lvl3pPr lvl="2" algn="ctr">
              <a:lnSpc>
                <a:spcPct val="100000"/>
              </a:lnSpc>
              <a:spcBef>
                <a:spcPts val="0"/>
              </a:spcBef>
              <a:spcAft>
                <a:spcPts val="0"/>
              </a:spcAft>
              <a:buClr>
                <a:schemeClr val="dk2"/>
              </a:buClr>
              <a:buSzPts val="1000"/>
              <a:buNone/>
              <a:defRPr sz="2000">
                <a:solidFill>
                  <a:schemeClr val="dk2"/>
                </a:solidFill>
              </a:defRPr>
            </a:lvl3pPr>
            <a:lvl4pPr lvl="3" algn="ctr">
              <a:lnSpc>
                <a:spcPct val="100000"/>
              </a:lnSpc>
              <a:spcBef>
                <a:spcPts val="0"/>
              </a:spcBef>
              <a:spcAft>
                <a:spcPts val="0"/>
              </a:spcAft>
              <a:buClr>
                <a:schemeClr val="dk2"/>
              </a:buClr>
              <a:buSzPts val="1000"/>
              <a:buNone/>
              <a:defRPr sz="2000">
                <a:solidFill>
                  <a:schemeClr val="dk2"/>
                </a:solidFill>
              </a:defRPr>
            </a:lvl4pPr>
            <a:lvl5pPr lvl="4" algn="ctr">
              <a:lnSpc>
                <a:spcPct val="100000"/>
              </a:lnSpc>
              <a:spcBef>
                <a:spcPts val="0"/>
              </a:spcBef>
              <a:spcAft>
                <a:spcPts val="0"/>
              </a:spcAft>
              <a:buClr>
                <a:schemeClr val="dk2"/>
              </a:buClr>
              <a:buSzPts val="1000"/>
              <a:buNone/>
              <a:defRPr sz="2000">
                <a:solidFill>
                  <a:schemeClr val="dk2"/>
                </a:solidFill>
              </a:defRPr>
            </a:lvl5pPr>
            <a:lvl6pPr lvl="5" algn="ctr">
              <a:lnSpc>
                <a:spcPct val="100000"/>
              </a:lnSpc>
              <a:spcBef>
                <a:spcPts val="0"/>
              </a:spcBef>
              <a:spcAft>
                <a:spcPts val="0"/>
              </a:spcAft>
              <a:buClr>
                <a:schemeClr val="dk2"/>
              </a:buClr>
              <a:buSzPts val="1000"/>
              <a:buNone/>
              <a:defRPr sz="2000">
                <a:solidFill>
                  <a:schemeClr val="dk2"/>
                </a:solidFill>
              </a:defRPr>
            </a:lvl6pPr>
            <a:lvl7pPr lvl="6" algn="ctr">
              <a:lnSpc>
                <a:spcPct val="100000"/>
              </a:lnSpc>
              <a:spcBef>
                <a:spcPts val="0"/>
              </a:spcBef>
              <a:spcAft>
                <a:spcPts val="0"/>
              </a:spcAft>
              <a:buClr>
                <a:schemeClr val="dk2"/>
              </a:buClr>
              <a:buSzPts val="1000"/>
              <a:buNone/>
              <a:defRPr sz="2000">
                <a:solidFill>
                  <a:schemeClr val="dk2"/>
                </a:solidFill>
              </a:defRPr>
            </a:lvl7pPr>
            <a:lvl8pPr lvl="7" algn="ctr">
              <a:lnSpc>
                <a:spcPct val="100000"/>
              </a:lnSpc>
              <a:spcBef>
                <a:spcPts val="0"/>
              </a:spcBef>
              <a:spcAft>
                <a:spcPts val="0"/>
              </a:spcAft>
              <a:buClr>
                <a:schemeClr val="dk2"/>
              </a:buClr>
              <a:buSzPts val="1000"/>
              <a:buNone/>
              <a:defRPr sz="2000">
                <a:solidFill>
                  <a:schemeClr val="dk2"/>
                </a:solidFill>
              </a:defRPr>
            </a:lvl8pPr>
            <a:lvl9pPr lvl="8" algn="ctr">
              <a:lnSpc>
                <a:spcPct val="100000"/>
              </a:lnSpc>
              <a:spcBef>
                <a:spcPts val="0"/>
              </a:spcBef>
              <a:spcAft>
                <a:spcPts val="0"/>
              </a:spcAft>
              <a:buClr>
                <a:schemeClr val="dk2"/>
              </a:buClr>
              <a:buSzPts val="1000"/>
              <a:buNone/>
              <a:defRPr sz="2000">
                <a:solidFill>
                  <a:schemeClr val="dk2"/>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269" name="Shape 269"/>
        <p:cNvGrpSpPr/>
        <p:nvPr/>
      </p:nvGrpSpPr>
      <p:grpSpPr>
        <a:xfrm>
          <a:off x="0" y="0"/>
          <a:ext cx="0" cy="0"/>
          <a:chOff x="0" y="0"/>
          <a:chExt cx="0" cy="0"/>
        </a:xfrm>
      </p:grpSpPr>
      <p:sp>
        <p:nvSpPr>
          <p:cNvPr id="270" name="Google Shape;270;p74"/>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71" name="Google Shape;271;p74"/>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72" name="Google Shape;272;p74"/>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73" name="Google Shape;273;p74"/>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74" name="Google Shape;274;p74"/>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75" name="Google Shape;275;p74"/>
          <p:cNvSpPr/>
          <p:nvPr>
            <p:ph idx="2" type="pic"/>
          </p:nvPr>
        </p:nvSpPr>
        <p:spPr>
          <a:xfrm>
            <a:off x="-4" y="-1"/>
            <a:ext cx="18288005" cy="7429502"/>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alState Cat 1">
  <p:cSld name="1_RealState Cat 1">
    <p:spTree>
      <p:nvGrpSpPr>
        <p:cNvPr id="276" name="Shape 276"/>
        <p:cNvGrpSpPr/>
        <p:nvPr/>
      </p:nvGrpSpPr>
      <p:grpSpPr>
        <a:xfrm>
          <a:off x="0" y="0"/>
          <a:ext cx="0" cy="0"/>
          <a:chOff x="0" y="0"/>
          <a:chExt cx="0" cy="0"/>
        </a:xfrm>
      </p:grpSpPr>
      <p:sp>
        <p:nvSpPr>
          <p:cNvPr id="277" name="Google Shape;277;p75"/>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78" name="Google Shape;278;p75"/>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79" name="Google Shape;279;p75"/>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80" name="Google Shape;280;p75"/>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81" name="Google Shape;281;p75"/>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282" name="Google Shape;282;p75"/>
          <p:cNvSpPr/>
          <p:nvPr>
            <p:ph idx="2" type="pic"/>
          </p:nvPr>
        </p:nvSpPr>
        <p:spPr>
          <a:xfrm>
            <a:off x="2393009" y="6052562"/>
            <a:ext cx="4479441" cy="3098054"/>
          </a:xfrm>
          <a:prstGeom prst="rect">
            <a:avLst/>
          </a:prstGeom>
          <a:noFill/>
          <a:ln>
            <a:noFill/>
          </a:ln>
        </p:spPr>
      </p:sp>
      <p:sp>
        <p:nvSpPr>
          <p:cNvPr id="283" name="Google Shape;283;p75"/>
          <p:cNvSpPr/>
          <p:nvPr>
            <p:ph idx="3" type="pic"/>
          </p:nvPr>
        </p:nvSpPr>
        <p:spPr>
          <a:xfrm>
            <a:off x="6906449" y="2108349"/>
            <a:ext cx="4476752" cy="3098054"/>
          </a:xfrm>
          <a:prstGeom prst="rect">
            <a:avLst/>
          </a:prstGeom>
          <a:noFill/>
          <a:ln>
            <a:noFill/>
          </a:ln>
        </p:spPr>
      </p:sp>
      <p:sp>
        <p:nvSpPr>
          <p:cNvPr id="284" name="Google Shape;284;p75"/>
          <p:cNvSpPr/>
          <p:nvPr>
            <p:ph idx="4" type="pic"/>
          </p:nvPr>
        </p:nvSpPr>
        <p:spPr>
          <a:xfrm>
            <a:off x="11402610" y="6052562"/>
            <a:ext cx="4479441" cy="3098054"/>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ster Slide 1">
  <p:cSld name="1_Master Slide 1">
    <p:spTree>
      <p:nvGrpSpPr>
        <p:cNvPr id="285" name="Shape 285"/>
        <p:cNvGrpSpPr/>
        <p:nvPr/>
      </p:nvGrpSpPr>
      <p:grpSpPr>
        <a:xfrm>
          <a:off x="0" y="0"/>
          <a:ext cx="0" cy="0"/>
          <a:chOff x="0" y="0"/>
          <a:chExt cx="0" cy="0"/>
        </a:xfrm>
      </p:grpSpPr>
      <p:sp>
        <p:nvSpPr>
          <p:cNvPr id="286" name="Google Shape;286;p76"/>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rt-Company">
  <p:cSld name="1_Start-Company">
    <p:spTree>
      <p:nvGrpSpPr>
        <p:cNvPr id="287" name="Shape 287"/>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288" name="Shape 288"/>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chedule overview">
  <p:cSld name="1_schedule overview">
    <p:spTree>
      <p:nvGrpSpPr>
        <p:cNvPr id="289" name="Shape 289"/>
        <p:cNvGrpSpPr/>
        <p:nvPr/>
      </p:nvGrpSpPr>
      <p:grpSpPr>
        <a:xfrm>
          <a:off x="0" y="0"/>
          <a:ext cx="0" cy="0"/>
          <a:chOff x="0" y="0"/>
          <a:chExt cx="0" cy="0"/>
        </a:xfrm>
      </p:grpSpPr>
      <p:sp>
        <p:nvSpPr>
          <p:cNvPr id="290" name="Google Shape;290;p79"/>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91" name="Google Shape;291;p79"/>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92" name="Google Shape;292;p79"/>
          <p:cNvSpPr/>
          <p:nvPr>
            <p:ph idx="2" type="pic"/>
          </p:nvPr>
        </p:nvSpPr>
        <p:spPr>
          <a:xfrm>
            <a:off x="-2382" y="2556610"/>
            <a:ext cx="18288002" cy="6032255"/>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6" name="Google Shape;36;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293" name="Shape 293"/>
        <p:cNvGrpSpPr/>
        <p:nvPr/>
      </p:nvGrpSpPr>
      <p:grpSpPr>
        <a:xfrm>
          <a:off x="0" y="0"/>
          <a:ext cx="0" cy="0"/>
          <a:chOff x="0" y="0"/>
          <a:chExt cx="0" cy="0"/>
        </a:xfrm>
      </p:grpSpPr>
      <p:sp>
        <p:nvSpPr>
          <p:cNvPr id="294" name="Google Shape;294;p80"/>
          <p:cNvSpPr/>
          <p:nvPr>
            <p:ph idx="2" type="pic"/>
          </p:nvPr>
        </p:nvSpPr>
        <p:spPr>
          <a:xfrm>
            <a:off x="-2382" y="0"/>
            <a:ext cx="18288002" cy="10287000"/>
          </a:xfrm>
          <a:prstGeom prst="rect">
            <a:avLst/>
          </a:prstGeom>
          <a:noFill/>
          <a:ln>
            <a:noFill/>
          </a:ln>
        </p:spPr>
      </p:sp>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ptop Project">
  <p:cSld name="2_Laptop Project">
    <p:spTree>
      <p:nvGrpSpPr>
        <p:cNvPr id="295" name="Shape 295"/>
        <p:cNvGrpSpPr/>
        <p:nvPr/>
      </p:nvGrpSpPr>
      <p:grpSpPr>
        <a:xfrm>
          <a:off x="0" y="0"/>
          <a:ext cx="0" cy="0"/>
          <a:chOff x="0" y="0"/>
          <a:chExt cx="0" cy="0"/>
        </a:xfrm>
      </p:grpSpPr>
      <p:sp>
        <p:nvSpPr>
          <p:cNvPr id="296" name="Google Shape;296;p81"/>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97" name="Google Shape;297;p81"/>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98" name="Google Shape;298;p81"/>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299" name="Google Shape;299;p81"/>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00" name="Google Shape;300;p81"/>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01" name="Google Shape;301;p81"/>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02" name="Google Shape;302;p81"/>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03" name="Google Shape;303;p81"/>
          <p:cNvSpPr/>
          <p:nvPr>
            <p:ph idx="2" type="pic"/>
          </p:nvPr>
        </p:nvSpPr>
        <p:spPr>
          <a:xfrm>
            <a:off x="10926837" y="3751836"/>
            <a:ext cx="5024622" cy="3127728"/>
          </a:xfrm>
          <a:prstGeom prst="rect">
            <a:avLst/>
          </a:prstGeom>
          <a:noFill/>
          <a:ln>
            <a:noFill/>
          </a:ln>
        </p:spPr>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ur Clients">
  <p:cSld name="1_Our Clients">
    <p:spTree>
      <p:nvGrpSpPr>
        <p:cNvPr id="304" name="Shape 304"/>
        <p:cNvGrpSpPr/>
        <p:nvPr/>
      </p:nvGrpSpPr>
      <p:grpSpPr>
        <a:xfrm>
          <a:off x="0" y="0"/>
          <a:ext cx="0" cy="0"/>
          <a:chOff x="0" y="0"/>
          <a:chExt cx="0" cy="0"/>
        </a:xfrm>
      </p:grpSpPr>
      <p:sp>
        <p:nvSpPr>
          <p:cNvPr id="305" name="Google Shape;305;p82"/>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06" name="Google Shape;306;p82"/>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07" name="Google Shape;307;p82"/>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08" name="Google Shape;308;p82"/>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09" name="Google Shape;309;p82"/>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10" name="Google Shape;310;p82"/>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11" name="Google Shape;311;p82"/>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12" name="Google Shape;312;p82"/>
          <p:cNvSpPr/>
          <p:nvPr>
            <p:ph idx="2" type="pic"/>
          </p:nvPr>
        </p:nvSpPr>
        <p:spPr>
          <a:xfrm>
            <a:off x="17318" y="3293488"/>
            <a:ext cx="18288000" cy="3187631"/>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pp Design 04">
  <p:cSld name="3_App Design 04">
    <p:spTree>
      <p:nvGrpSpPr>
        <p:cNvPr id="313" name="Shape 313"/>
        <p:cNvGrpSpPr/>
        <p:nvPr/>
      </p:nvGrpSpPr>
      <p:grpSpPr>
        <a:xfrm>
          <a:off x="0" y="0"/>
          <a:ext cx="0" cy="0"/>
          <a:chOff x="0" y="0"/>
          <a:chExt cx="0" cy="0"/>
        </a:xfrm>
      </p:grpSpPr>
      <p:sp>
        <p:nvSpPr>
          <p:cNvPr id="314" name="Google Shape;314;p83"/>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15" name="Google Shape;315;p83"/>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16" name="Google Shape;316;p83"/>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17" name="Google Shape;317;p83"/>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18" name="Google Shape;318;p83"/>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19" name="Google Shape;319;p83"/>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20" name="Google Shape;320;p83"/>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21" name="Google Shape;321;p83"/>
          <p:cNvSpPr/>
          <p:nvPr>
            <p:ph idx="2" type="pic"/>
          </p:nvPr>
        </p:nvSpPr>
        <p:spPr>
          <a:xfrm>
            <a:off x="2600645" y="4074776"/>
            <a:ext cx="1111286" cy="3183275"/>
          </a:xfrm>
          <a:prstGeom prst="rect">
            <a:avLst/>
          </a:prstGeom>
          <a:noFill/>
          <a:ln>
            <a:noFill/>
          </a:ln>
        </p:spPr>
      </p:sp>
      <p:sp>
        <p:nvSpPr>
          <p:cNvPr id="322" name="Google Shape;322;p83"/>
          <p:cNvSpPr/>
          <p:nvPr>
            <p:ph idx="3" type="pic"/>
          </p:nvPr>
        </p:nvSpPr>
        <p:spPr>
          <a:xfrm>
            <a:off x="6455878" y="4074776"/>
            <a:ext cx="1175636" cy="3183275"/>
          </a:xfrm>
          <a:prstGeom prst="rect">
            <a:avLst/>
          </a:prstGeom>
          <a:noFill/>
          <a:ln>
            <a:noFill/>
          </a:ln>
        </p:spPr>
      </p:sp>
      <p:sp>
        <p:nvSpPr>
          <p:cNvPr id="323" name="Google Shape;323;p83"/>
          <p:cNvSpPr/>
          <p:nvPr>
            <p:ph idx="4" type="pic"/>
          </p:nvPr>
        </p:nvSpPr>
        <p:spPr>
          <a:xfrm>
            <a:off x="3968966" y="3728638"/>
            <a:ext cx="2269242" cy="4110440"/>
          </a:xfrm>
          <a:prstGeom prst="rect">
            <a:avLst/>
          </a:prstGeom>
          <a:noFill/>
          <a:ln>
            <a:noFill/>
          </a:ln>
        </p:spPr>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vices_3_iPhones_vs">
  <p:cSld name="1_Devices_3_iPhones_vs">
    <p:spTree>
      <p:nvGrpSpPr>
        <p:cNvPr id="324" name="Shape 324"/>
        <p:cNvGrpSpPr/>
        <p:nvPr/>
      </p:nvGrpSpPr>
      <p:grpSpPr>
        <a:xfrm>
          <a:off x="0" y="0"/>
          <a:ext cx="0" cy="0"/>
          <a:chOff x="0" y="0"/>
          <a:chExt cx="0" cy="0"/>
        </a:xfrm>
      </p:grpSpPr>
      <p:sp>
        <p:nvSpPr>
          <p:cNvPr id="325" name="Google Shape;325;p84"/>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26" name="Google Shape;326;p84"/>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27" name="Google Shape;327;p84"/>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28" name="Google Shape;328;p84"/>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29" name="Google Shape;329;p84"/>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30" name="Google Shape;330;p84"/>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31" name="Google Shape;331;p84"/>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32" name="Google Shape;332;p84"/>
          <p:cNvSpPr/>
          <p:nvPr>
            <p:ph idx="2" type="pic"/>
          </p:nvPr>
        </p:nvSpPr>
        <p:spPr>
          <a:xfrm>
            <a:off x="1805192" y="3756524"/>
            <a:ext cx="2072625" cy="3679359"/>
          </a:xfrm>
          <a:prstGeom prst="rect">
            <a:avLst/>
          </a:prstGeom>
          <a:noFill/>
          <a:ln>
            <a:noFill/>
          </a:ln>
        </p:spPr>
      </p:sp>
      <p:sp>
        <p:nvSpPr>
          <p:cNvPr id="333" name="Google Shape;333;p84"/>
          <p:cNvSpPr/>
          <p:nvPr>
            <p:ph idx="3" type="pic"/>
          </p:nvPr>
        </p:nvSpPr>
        <p:spPr>
          <a:xfrm>
            <a:off x="7251519" y="3756524"/>
            <a:ext cx="2072625" cy="3679359"/>
          </a:xfrm>
          <a:prstGeom prst="rect">
            <a:avLst/>
          </a:prstGeom>
          <a:noFill/>
          <a:ln>
            <a:noFill/>
          </a:ln>
        </p:spPr>
      </p:sp>
      <p:sp>
        <p:nvSpPr>
          <p:cNvPr id="334" name="Google Shape;334;p84"/>
          <p:cNvSpPr/>
          <p:nvPr>
            <p:ph idx="4" type="pic"/>
          </p:nvPr>
        </p:nvSpPr>
        <p:spPr>
          <a:xfrm>
            <a:off x="12781420" y="3756524"/>
            <a:ext cx="2072625" cy="3679359"/>
          </a:xfrm>
          <a:prstGeom prst="rect">
            <a:avLst/>
          </a:prstGeom>
          <a:noFill/>
          <a:ln>
            <a:noFill/>
          </a:ln>
        </p:spPr>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_Picture_place-holder">
  <p:cSld name="2_Big_Picture_place-holder">
    <p:spTree>
      <p:nvGrpSpPr>
        <p:cNvPr id="335" name="Shape 335"/>
        <p:cNvGrpSpPr/>
        <p:nvPr/>
      </p:nvGrpSpPr>
      <p:grpSpPr>
        <a:xfrm>
          <a:off x="0" y="0"/>
          <a:ext cx="0" cy="0"/>
          <a:chOff x="0" y="0"/>
          <a:chExt cx="0" cy="0"/>
        </a:xfrm>
      </p:grpSpPr>
      <p:sp>
        <p:nvSpPr>
          <p:cNvPr id="336" name="Google Shape;336;p85"/>
          <p:cNvSpPr/>
          <p:nvPr>
            <p:ph idx="2" type="pic"/>
          </p:nvPr>
        </p:nvSpPr>
        <p:spPr>
          <a:xfrm>
            <a:off x="1" y="-1"/>
            <a:ext cx="18304715" cy="10287002"/>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pp_features">
  <p:cSld name="1_app_features">
    <p:spTree>
      <p:nvGrpSpPr>
        <p:cNvPr id="337" name="Shape 337"/>
        <p:cNvGrpSpPr/>
        <p:nvPr/>
      </p:nvGrpSpPr>
      <p:grpSpPr>
        <a:xfrm>
          <a:off x="0" y="0"/>
          <a:ext cx="0" cy="0"/>
          <a:chOff x="0" y="0"/>
          <a:chExt cx="0" cy="0"/>
        </a:xfrm>
      </p:grpSpPr>
      <p:sp>
        <p:nvSpPr>
          <p:cNvPr id="338" name="Google Shape;338;p86"/>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39" name="Google Shape;339;p86"/>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40" name="Google Shape;340;p86"/>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41" name="Google Shape;341;p86"/>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42" name="Google Shape;342;p86"/>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43" name="Google Shape;343;p86"/>
          <p:cNvSpPr/>
          <p:nvPr>
            <p:ph idx="2" type="pic"/>
          </p:nvPr>
        </p:nvSpPr>
        <p:spPr>
          <a:xfrm>
            <a:off x="-4" y="-1"/>
            <a:ext cx="18288005" cy="4845329"/>
          </a:xfrm>
          <a:prstGeom prst="rect">
            <a:avLst/>
          </a:prstGeom>
          <a:noFill/>
          <a:ln>
            <a:noFill/>
          </a:ln>
        </p:spPr>
      </p:sp>
      <p:sp>
        <p:nvSpPr>
          <p:cNvPr id="344" name="Google Shape;344;p86"/>
          <p:cNvSpPr/>
          <p:nvPr>
            <p:ph idx="3" type="pic"/>
          </p:nvPr>
        </p:nvSpPr>
        <p:spPr>
          <a:xfrm>
            <a:off x="2303834" y="1850068"/>
            <a:ext cx="3541287" cy="633776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s">
  <p:cSld name="1_Closing Slides">
    <p:bg>
      <p:bgPr>
        <a:solidFill>
          <a:srgbClr val="19232E"/>
        </a:solidFill>
      </p:bgPr>
    </p:bg>
    <p:spTree>
      <p:nvGrpSpPr>
        <p:cNvPr id="345" name="Shape 345"/>
        <p:cNvGrpSpPr/>
        <p:nvPr/>
      </p:nvGrpSpPr>
      <p:grpSpPr>
        <a:xfrm>
          <a:off x="0" y="0"/>
          <a:ext cx="0" cy="0"/>
          <a:chOff x="0" y="0"/>
          <a:chExt cx="0" cy="0"/>
        </a:xfrm>
      </p:grpSpPr>
      <p:sp>
        <p:nvSpPr>
          <p:cNvPr id="346" name="Google Shape;346;p87"/>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47" name="Google Shape;347;p87"/>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48" name="Google Shape;348;p87"/>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49" name="Google Shape;349;p87"/>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50" name="Google Shape;350;p87"/>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51" name="Google Shape;351;p87"/>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52" name="Google Shape;352;p87"/>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Izabal </a:t>
            </a:r>
            <a:r>
              <a:rPr b="0" i="0" lang="en-US" sz="1800" u="none" cap="none" strike="noStrike">
                <a:solidFill>
                  <a:schemeClr val="lt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ne_vs_app">
  <p:cSld name="1_phone_vs_app">
    <p:spTree>
      <p:nvGrpSpPr>
        <p:cNvPr id="353" name="Shape 353"/>
        <p:cNvGrpSpPr/>
        <p:nvPr/>
      </p:nvGrpSpPr>
      <p:grpSpPr>
        <a:xfrm>
          <a:off x="0" y="0"/>
          <a:ext cx="0" cy="0"/>
          <a:chOff x="0" y="0"/>
          <a:chExt cx="0" cy="0"/>
        </a:xfrm>
      </p:grpSpPr>
      <p:sp>
        <p:nvSpPr>
          <p:cNvPr id="354" name="Google Shape;354;p88"/>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55" name="Google Shape;355;p88"/>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56" name="Google Shape;356;p88"/>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57" name="Google Shape;357;p88"/>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58" name="Google Shape;358;p88"/>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59" name="Google Shape;359;p88"/>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60" name="Google Shape;360;p88"/>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61" name="Google Shape;361;p88"/>
          <p:cNvSpPr/>
          <p:nvPr>
            <p:ph idx="2" type="pic"/>
          </p:nvPr>
        </p:nvSpPr>
        <p:spPr>
          <a:xfrm>
            <a:off x="5998396" y="3043489"/>
            <a:ext cx="2108249" cy="3724001"/>
          </a:xfrm>
          <a:prstGeom prst="rect">
            <a:avLst/>
          </a:prstGeom>
          <a:noFill/>
          <a:ln>
            <a:noFill/>
          </a:ln>
        </p:spPr>
      </p:sp>
      <p:sp>
        <p:nvSpPr>
          <p:cNvPr id="362" name="Google Shape;362;p88"/>
          <p:cNvSpPr/>
          <p:nvPr>
            <p:ph idx="3" type="pic"/>
          </p:nvPr>
        </p:nvSpPr>
        <p:spPr>
          <a:xfrm>
            <a:off x="10227229" y="3076909"/>
            <a:ext cx="2108249" cy="3724001"/>
          </a:xfrm>
          <a:prstGeom prst="rect">
            <a:avLst/>
          </a:prstGeom>
          <a:noFill/>
          <a:ln>
            <a:noFill/>
          </a:ln>
        </p:spPr>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vices_Tablet_H">
  <p:cSld name="1_Devices_Tablet_H">
    <p:spTree>
      <p:nvGrpSpPr>
        <p:cNvPr id="363" name="Shape 363"/>
        <p:cNvGrpSpPr/>
        <p:nvPr/>
      </p:nvGrpSpPr>
      <p:grpSpPr>
        <a:xfrm>
          <a:off x="0" y="0"/>
          <a:ext cx="0" cy="0"/>
          <a:chOff x="0" y="0"/>
          <a:chExt cx="0" cy="0"/>
        </a:xfrm>
      </p:grpSpPr>
      <p:sp>
        <p:nvSpPr>
          <p:cNvPr id="364" name="Google Shape;364;p89"/>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65" name="Google Shape;365;p89"/>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66" name="Google Shape;366;p89"/>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67" name="Google Shape;367;p89"/>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68" name="Google Shape;368;p89"/>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69" name="Google Shape;369;p89"/>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70" name="Google Shape;370;p89"/>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71" name="Google Shape;371;p89"/>
          <p:cNvSpPr/>
          <p:nvPr>
            <p:ph idx="2" type="pic"/>
          </p:nvPr>
        </p:nvSpPr>
        <p:spPr>
          <a:xfrm>
            <a:off x="5969055" y="4220267"/>
            <a:ext cx="6269919" cy="4671257"/>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p4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3" name="Google Shape;43;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vices_laptop_project">
  <p:cSld name="1_Devices_laptop_project">
    <p:spTree>
      <p:nvGrpSpPr>
        <p:cNvPr id="372" name="Shape 372"/>
        <p:cNvGrpSpPr/>
        <p:nvPr/>
      </p:nvGrpSpPr>
      <p:grpSpPr>
        <a:xfrm>
          <a:off x="0" y="0"/>
          <a:ext cx="0" cy="0"/>
          <a:chOff x="0" y="0"/>
          <a:chExt cx="0" cy="0"/>
        </a:xfrm>
      </p:grpSpPr>
      <p:sp>
        <p:nvSpPr>
          <p:cNvPr id="373" name="Google Shape;373;p90"/>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74" name="Google Shape;374;p90"/>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75" name="Google Shape;375;p90"/>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76" name="Google Shape;376;p90"/>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77" name="Google Shape;377;p90"/>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78" name="Google Shape;378;p90"/>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79" name="Google Shape;379;p90"/>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80" name="Google Shape;380;p90"/>
          <p:cNvSpPr/>
          <p:nvPr>
            <p:ph idx="2" type="pic"/>
          </p:nvPr>
        </p:nvSpPr>
        <p:spPr>
          <a:xfrm>
            <a:off x="1640663" y="3734821"/>
            <a:ext cx="4494042" cy="2782508"/>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evices_laptop2_project">
  <p:cSld name="2_Devices_laptop2_project">
    <p:spTree>
      <p:nvGrpSpPr>
        <p:cNvPr id="381" name="Shape 381"/>
        <p:cNvGrpSpPr/>
        <p:nvPr/>
      </p:nvGrpSpPr>
      <p:grpSpPr>
        <a:xfrm>
          <a:off x="0" y="0"/>
          <a:ext cx="0" cy="0"/>
          <a:chOff x="0" y="0"/>
          <a:chExt cx="0" cy="0"/>
        </a:xfrm>
      </p:grpSpPr>
      <p:sp>
        <p:nvSpPr>
          <p:cNvPr id="382" name="Google Shape;382;p91"/>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83" name="Google Shape;383;p91"/>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84" name="Google Shape;384;p91"/>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85" name="Google Shape;385;p91"/>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86" name="Google Shape;386;p91"/>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87" name="Google Shape;387;p91"/>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88" name="Google Shape;388;p91"/>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89" name="Google Shape;389;p91"/>
          <p:cNvSpPr/>
          <p:nvPr>
            <p:ph idx="2" type="pic"/>
          </p:nvPr>
        </p:nvSpPr>
        <p:spPr>
          <a:xfrm>
            <a:off x="6822231" y="4654259"/>
            <a:ext cx="4494042" cy="2782508"/>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laceholder to table products">
  <p:cSld name="5_placeholder to table products">
    <p:spTree>
      <p:nvGrpSpPr>
        <p:cNvPr id="390" name="Shape 390"/>
        <p:cNvGrpSpPr/>
        <p:nvPr/>
      </p:nvGrpSpPr>
      <p:grpSpPr>
        <a:xfrm>
          <a:off x="0" y="0"/>
          <a:ext cx="0" cy="0"/>
          <a:chOff x="0" y="0"/>
          <a:chExt cx="0" cy="0"/>
        </a:xfrm>
      </p:grpSpPr>
      <p:sp>
        <p:nvSpPr>
          <p:cNvPr id="391" name="Google Shape;391;p92"/>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92" name="Google Shape;392;p92"/>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93" name="Google Shape;393;p92"/>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94" name="Google Shape;394;p92"/>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395" name="Google Shape;395;p92"/>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96" name="Google Shape;396;p92"/>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397" name="Google Shape;397;p92"/>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398" name="Google Shape;398;p92"/>
          <p:cNvSpPr/>
          <p:nvPr>
            <p:ph idx="2" type="pic"/>
          </p:nvPr>
        </p:nvSpPr>
        <p:spPr>
          <a:xfrm>
            <a:off x="5249574" y="2327946"/>
            <a:ext cx="946650" cy="946404"/>
          </a:xfrm>
          <a:prstGeom prst="rect">
            <a:avLst/>
          </a:prstGeom>
          <a:noFill/>
          <a:ln>
            <a:noFill/>
          </a:ln>
        </p:spPr>
      </p:sp>
      <p:sp>
        <p:nvSpPr>
          <p:cNvPr id="399" name="Google Shape;399;p92"/>
          <p:cNvSpPr/>
          <p:nvPr>
            <p:ph idx="3" type="pic"/>
          </p:nvPr>
        </p:nvSpPr>
        <p:spPr>
          <a:xfrm>
            <a:off x="7941206" y="2324490"/>
            <a:ext cx="946650" cy="946404"/>
          </a:xfrm>
          <a:prstGeom prst="rect">
            <a:avLst/>
          </a:prstGeom>
          <a:noFill/>
          <a:ln>
            <a:noFill/>
          </a:ln>
        </p:spPr>
      </p:sp>
      <p:sp>
        <p:nvSpPr>
          <p:cNvPr id="400" name="Google Shape;400;p92"/>
          <p:cNvSpPr/>
          <p:nvPr>
            <p:ph idx="4" type="pic"/>
          </p:nvPr>
        </p:nvSpPr>
        <p:spPr>
          <a:xfrm>
            <a:off x="10336388" y="2327946"/>
            <a:ext cx="946650" cy="946404"/>
          </a:xfrm>
          <a:prstGeom prst="rect">
            <a:avLst/>
          </a:prstGeom>
          <a:noFill/>
          <a:ln>
            <a:noFill/>
          </a:ln>
        </p:spPr>
      </p:sp>
      <p:sp>
        <p:nvSpPr>
          <p:cNvPr id="401" name="Google Shape;401;p92"/>
          <p:cNvSpPr/>
          <p:nvPr>
            <p:ph idx="5" type="pic"/>
          </p:nvPr>
        </p:nvSpPr>
        <p:spPr>
          <a:xfrm>
            <a:off x="12669762" y="2324490"/>
            <a:ext cx="946650" cy="946404"/>
          </a:xfrm>
          <a:prstGeom prst="rect">
            <a:avLst/>
          </a:prstGeom>
          <a:noFill/>
          <a:ln>
            <a:noFill/>
          </a:ln>
        </p:spPr>
      </p:sp>
      <p:sp>
        <p:nvSpPr>
          <p:cNvPr id="402" name="Google Shape;402;p92"/>
          <p:cNvSpPr/>
          <p:nvPr>
            <p:ph idx="6" type="pic"/>
          </p:nvPr>
        </p:nvSpPr>
        <p:spPr>
          <a:xfrm>
            <a:off x="14849336" y="2327946"/>
            <a:ext cx="946650" cy="946404"/>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Support">
  <p:cSld name="Team-Support">
    <p:spTree>
      <p:nvGrpSpPr>
        <p:cNvPr id="403" name="Shape 403"/>
        <p:cNvGrpSpPr/>
        <p:nvPr/>
      </p:nvGrpSpPr>
      <p:grpSpPr>
        <a:xfrm>
          <a:off x="0" y="0"/>
          <a:ext cx="0" cy="0"/>
          <a:chOff x="0" y="0"/>
          <a:chExt cx="0" cy="0"/>
        </a:xfrm>
      </p:grpSpPr>
      <p:sp>
        <p:nvSpPr>
          <p:cNvPr id="404" name="Google Shape;404;p93"/>
          <p:cNvSpPr/>
          <p:nvPr/>
        </p:nvSpPr>
        <p:spPr>
          <a:xfrm>
            <a:off x="16396796" y="9721454"/>
            <a:ext cx="263198" cy="269082"/>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405" name="Google Shape;405;p93"/>
          <p:cNvSpPr/>
          <p:nvPr/>
        </p:nvSpPr>
        <p:spPr>
          <a:xfrm>
            <a:off x="16471824" y="9778604"/>
            <a:ext cx="94083"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406" name="Google Shape;406;p93"/>
          <p:cNvSpPr/>
          <p:nvPr/>
        </p:nvSpPr>
        <p:spPr>
          <a:xfrm>
            <a:off x="16708820" y="9721454"/>
            <a:ext cx="263198" cy="267891"/>
          </a:xfrm>
          <a:custGeom>
            <a:rect b="b" l="l" r="r" t="t"/>
            <a:pathLst>
              <a:path extrusionOk="0" h="454" w="44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407" name="Google Shape;407;p93"/>
          <p:cNvSpPr/>
          <p:nvPr/>
        </p:nvSpPr>
        <p:spPr>
          <a:xfrm flipH="1">
            <a:off x="1677789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ato Light"/>
              <a:ea typeface="Lato Light"/>
              <a:cs typeface="Lato Light"/>
              <a:sym typeface="Lato Light"/>
            </a:endParaRPr>
          </a:p>
        </p:txBody>
      </p:sp>
      <p:sp>
        <p:nvSpPr>
          <p:cNvPr id="408" name="Google Shape;408;p93"/>
          <p:cNvSpPr/>
          <p:nvPr/>
        </p:nvSpPr>
        <p:spPr>
          <a:xfrm>
            <a:off x="17312625" y="608411"/>
            <a:ext cx="534729" cy="534591"/>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409" name="Google Shape;409;p93"/>
          <p:cNvSpPr txBox="1"/>
          <p:nvPr/>
        </p:nvSpPr>
        <p:spPr>
          <a:xfrm>
            <a:off x="17301921" y="614362"/>
            <a:ext cx="584721" cy="461639"/>
          </a:xfrm>
          <a:prstGeom prst="rect">
            <a:avLst/>
          </a:prstGeom>
          <a:noFill/>
          <a:ln>
            <a:noFill/>
          </a:ln>
        </p:spPr>
        <p:txBody>
          <a:bodyPr anchorCtr="0" anchor="t" bIns="68550" lIns="137125" spcFirstLastPara="1" rIns="137125" wrap="square" tIns="68550">
            <a:spAutoFit/>
          </a:bodyPr>
          <a:lstStyle/>
          <a:p>
            <a:pPr indent="0" lvl="0" marL="0" marR="0" rtl="0" algn="ctr">
              <a:lnSpc>
                <a:spcPct val="100000"/>
              </a:lnSpc>
              <a:spcBef>
                <a:spcPts val="0"/>
              </a:spcBef>
              <a:spcAft>
                <a:spcPts val="0"/>
              </a:spcAft>
              <a:buClr>
                <a:srgbClr val="000000"/>
              </a:buClr>
              <a:buSzPts val="2100"/>
              <a:buFont typeface="Arial"/>
              <a:buNone/>
            </a:pPr>
            <a:fld id="{00000000-1234-1234-1234-123412341234}" type="slidenum">
              <a:rPr b="1" i="0" lang="en-US" sz="2100" u="none" cap="none" strike="noStrike">
                <a:solidFill>
                  <a:schemeClr val="lt1"/>
                </a:solidFill>
                <a:latin typeface="Calibri"/>
                <a:ea typeface="Calibri"/>
                <a:cs typeface="Calibri"/>
                <a:sym typeface="Calibri"/>
              </a:rPr>
              <a:t>‹#›</a:t>
            </a:fld>
            <a:endParaRPr b="0" i="0" sz="2100" u="none" cap="none" strike="noStrike">
              <a:solidFill>
                <a:schemeClr val="lt1"/>
              </a:solidFill>
              <a:latin typeface="Calibri"/>
              <a:ea typeface="Calibri"/>
              <a:cs typeface="Calibri"/>
              <a:sym typeface="Calibri"/>
            </a:endParaRPr>
          </a:p>
        </p:txBody>
      </p:sp>
      <p:sp>
        <p:nvSpPr>
          <p:cNvPr id="410" name="Google Shape;410;p93"/>
          <p:cNvSpPr txBox="1"/>
          <p:nvPr/>
        </p:nvSpPr>
        <p:spPr>
          <a:xfrm>
            <a:off x="1219518" y="9626204"/>
            <a:ext cx="27415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Capitalist </a:t>
            </a:r>
            <a:r>
              <a:rPr b="0" i="0" lang="en-US" sz="1800" u="none" cap="none" strike="noStrike">
                <a:solidFill>
                  <a:schemeClr val="dk1"/>
                </a:solidFill>
                <a:latin typeface="Calibri"/>
                <a:ea typeface="Calibri"/>
                <a:cs typeface="Calibri"/>
                <a:sym typeface="Calibri"/>
              </a:rPr>
              <a:t>Slides</a:t>
            </a:r>
            <a:endParaRPr b="0" i="0" sz="1400" u="none" cap="none" strike="noStrike">
              <a:solidFill>
                <a:srgbClr val="000000"/>
              </a:solidFill>
              <a:latin typeface="Arial"/>
              <a:ea typeface="Arial"/>
              <a:cs typeface="Arial"/>
              <a:sym typeface="Arial"/>
            </a:endParaRPr>
          </a:p>
        </p:txBody>
      </p:sp>
      <p:sp>
        <p:nvSpPr>
          <p:cNvPr id="411" name="Google Shape;411;p93"/>
          <p:cNvSpPr/>
          <p:nvPr>
            <p:ph idx="2" type="pic"/>
          </p:nvPr>
        </p:nvSpPr>
        <p:spPr>
          <a:xfrm>
            <a:off x="2052248" y="2404523"/>
            <a:ext cx="1889913" cy="1888217"/>
          </a:xfrm>
          <a:prstGeom prst="ellipse">
            <a:avLst/>
          </a:prstGeom>
          <a:noFill/>
          <a:ln>
            <a:noFill/>
          </a:ln>
        </p:spPr>
      </p:sp>
      <p:sp>
        <p:nvSpPr>
          <p:cNvPr id="412" name="Google Shape;412;p93"/>
          <p:cNvSpPr/>
          <p:nvPr>
            <p:ph idx="3" type="pic"/>
          </p:nvPr>
        </p:nvSpPr>
        <p:spPr>
          <a:xfrm>
            <a:off x="6201797" y="2388832"/>
            <a:ext cx="1889913" cy="1888217"/>
          </a:xfrm>
          <a:prstGeom prst="ellipse">
            <a:avLst/>
          </a:prstGeom>
          <a:noFill/>
          <a:ln>
            <a:noFill/>
          </a:ln>
        </p:spPr>
      </p:sp>
      <p:sp>
        <p:nvSpPr>
          <p:cNvPr id="413" name="Google Shape;413;p93"/>
          <p:cNvSpPr/>
          <p:nvPr>
            <p:ph idx="4" type="pic"/>
          </p:nvPr>
        </p:nvSpPr>
        <p:spPr>
          <a:xfrm>
            <a:off x="10259981" y="2413511"/>
            <a:ext cx="1889913" cy="1888217"/>
          </a:xfrm>
          <a:prstGeom prst="ellipse">
            <a:avLst/>
          </a:prstGeom>
          <a:noFill/>
          <a:ln>
            <a:noFill/>
          </a:ln>
        </p:spPr>
      </p:sp>
      <p:sp>
        <p:nvSpPr>
          <p:cNvPr id="414" name="Google Shape;414;p93"/>
          <p:cNvSpPr/>
          <p:nvPr>
            <p:ph idx="5" type="pic"/>
          </p:nvPr>
        </p:nvSpPr>
        <p:spPr>
          <a:xfrm>
            <a:off x="14346491" y="2413511"/>
            <a:ext cx="1889913" cy="1888217"/>
          </a:xfrm>
          <a:prstGeom prst="ellipse">
            <a:avLst/>
          </a:prstGeom>
          <a:noFill/>
          <a:ln>
            <a:noFill/>
          </a:ln>
        </p:spPr>
      </p:sp>
      <p:sp>
        <p:nvSpPr>
          <p:cNvPr id="415" name="Google Shape;415;p93"/>
          <p:cNvSpPr/>
          <p:nvPr>
            <p:ph idx="6" type="pic"/>
          </p:nvPr>
        </p:nvSpPr>
        <p:spPr>
          <a:xfrm>
            <a:off x="12321387" y="6081388"/>
            <a:ext cx="1889913" cy="1888217"/>
          </a:xfrm>
          <a:prstGeom prst="ellipse">
            <a:avLst/>
          </a:prstGeom>
          <a:noFill/>
          <a:ln>
            <a:noFill/>
          </a:ln>
        </p:spPr>
      </p:sp>
      <p:sp>
        <p:nvSpPr>
          <p:cNvPr id="416" name="Google Shape;416;p93"/>
          <p:cNvSpPr/>
          <p:nvPr>
            <p:ph idx="7" type="pic"/>
          </p:nvPr>
        </p:nvSpPr>
        <p:spPr>
          <a:xfrm>
            <a:off x="8249303" y="6081388"/>
            <a:ext cx="1889913" cy="1888217"/>
          </a:xfrm>
          <a:prstGeom prst="ellipse">
            <a:avLst/>
          </a:prstGeom>
          <a:noFill/>
          <a:ln>
            <a:noFill/>
          </a:ln>
        </p:spPr>
      </p:sp>
      <p:sp>
        <p:nvSpPr>
          <p:cNvPr id="417" name="Google Shape;417;p93"/>
          <p:cNvSpPr/>
          <p:nvPr>
            <p:ph idx="8" type="pic"/>
          </p:nvPr>
        </p:nvSpPr>
        <p:spPr>
          <a:xfrm>
            <a:off x="4134108" y="6060071"/>
            <a:ext cx="1889913" cy="1888217"/>
          </a:xfrm>
          <a:prstGeom prst="ellipse">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What we do">
  <p:cSld name="1_What we do">
    <p:spTree>
      <p:nvGrpSpPr>
        <p:cNvPr id="418" name="Shape 418"/>
        <p:cNvGrpSpPr/>
        <p:nvPr/>
      </p:nvGrpSpPr>
      <p:grpSpPr>
        <a:xfrm>
          <a:off x="0" y="0"/>
          <a:ext cx="0" cy="0"/>
          <a:chOff x="0" y="0"/>
          <a:chExt cx="0" cy="0"/>
        </a:xfrm>
      </p:grpSpPr>
      <p:sp>
        <p:nvSpPr>
          <p:cNvPr id="419" name="Google Shape;419;p94"/>
          <p:cNvSpPr/>
          <p:nvPr>
            <p:ph idx="2" type="pic"/>
          </p:nvPr>
        </p:nvSpPr>
        <p:spPr>
          <a:xfrm>
            <a:off x="718733" y="2968312"/>
            <a:ext cx="6836324" cy="6232922"/>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rvices">
  <p:cSld name="1_Services">
    <p:spTree>
      <p:nvGrpSpPr>
        <p:cNvPr id="420" name="Shape 420"/>
        <p:cNvGrpSpPr/>
        <p:nvPr/>
      </p:nvGrpSpPr>
      <p:grpSpPr>
        <a:xfrm>
          <a:off x="0" y="0"/>
          <a:ext cx="0" cy="0"/>
          <a:chOff x="0" y="0"/>
          <a:chExt cx="0" cy="0"/>
        </a:xfrm>
      </p:grpSpPr>
      <p:sp>
        <p:nvSpPr>
          <p:cNvPr id="421" name="Google Shape;421;p95"/>
          <p:cNvSpPr/>
          <p:nvPr>
            <p:ph idx="2" type="pic"/>
          </p:nvPr>
        </p:nvSpPr>
        <p:spPr>
          <a:xfrm>
            <a:off x="0" y="2564793"/>
            <a:ext cx="18288000" cy="4737411"/>
          </a:xfrm>
          <a:prstGeom prst="rect">
            <a:avLst/>
          </a:prstGeom>
          <a:noFill/>
          <a:ln>
            <a:noFill/>
          </a:ln>
        </p:spPr>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422" name="Shape 422"/>
        <p:cNvGrpSpPr/>
        <p:nvPr/>
      </p:nvGrpSpPr>
      <p:grpSpPr>
        <a:xfrm>
          <a:off x="0" y="0"/>
          <a:ext cx="0" cy="0"/>
          <a:chOff x="0" y="0"/>
          <a:chExt cx="0" cy="0"/>
        </a:xfrm>
      </p:grpSpPr>
      <p:sp>
        <p:nvSpPr>
          <p:cNvPr id="423" name="Google Shape;423;p96"/>
          <p:cNvSpPr/>
          <p:nvPr>
            <p:ph idx="2" type="pic"/>
          </p:nvPr>
        </p:nvSpPr>
        <p:spPr>
          <a:xfrm>
            <a:off x="-2380" y="0"/>
            <a:ext cx="18288002" cy="10287000"/>
          </a:xfrm>
          <a:prstGeom prst="rect">
            <a:avLst/>
          </a:prstGeom>
          <a:noFill/>
          <a:ln>
            <a:noFill/>
          </a:ln>
        </p:spPr>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430" name="Shape 430"/>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1" name="Shape 431"/>
        <p:cNvGrpSpPr/>
        <p:nvPr/>
      </p:nvGrpSpPr>
      <p:grpSpPr>
        <a:xfrm>
          <a:off x="0" y="0"/>
          <a:ext cx="0" cy="0"/>
          <a:chOff x="0" y="0"/>
          <a:chExt cx="0" cy="0"/>
        </a:xfrm>
      </p:grpSpPr>
      <p:sp>
        <p:nvSpPr>
          <p:cNvPr id="432" name="Google Shape;432;p97"/>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97"/>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434" name="Google Shape;434;p9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p9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9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7" name="Shape 437"/>
        <p:cNvGrpSpPr/>
        <p:nvPr/>
      </p:nvGrpSpPr>
      <p:grpSpPr>
        <a:xfrm>
          <a:off x="0" y="0"/>
          <a:ext cx="0" cy="0"/>
          <a:chOff x="0" y="0"/>
          <a:chExt cx="0" cy="0"/>
        </a:xfrm>
      </p:grpSpPr>
      <p:sp>
        <p:nvSpPr>
          <p:cNvPr id="438" name="Google Shape;438;p98"/>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9" name="Google Shape;439;p98"/>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40" name="Google Shape;440;p9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1" name="Google Shape;441;p9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2" name="Google Shape;442;p9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1" name="Google Shape;51;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2" name="Google Shape;52;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3" name="Shape 443"/>
        <p:cNvGrpSpPr/>
        <p:nvPr/>
      </p:nvGrpSpPr>
      <p:grpSpPr>
        <a:xfrm>
          <a:off x="0" y="0"/>
          <a:ext cx="0" cy="0"/>
          <a:chOff x="0" y="0"/>
          <a:chExt cx="0" cy="0"/>
        </a:xfrm>
      </p:grpSpPr>
      <p:sp>
        <p:nvSpPr>
          <p:cNvPr id="444" name="Google Shape;444;p99"/>
          <p:cNvSpPr txBox="1"/>
          <p:nvPr>
            <p:ph type="title"/>
          </p:nvPr>
        </p:nvSpPr>
        <p:spPr>
          <a:xfrm>
            <a:off x="1247775" y="2564608"/>
            <a:ext cx="15773400" cy="427910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p99"/>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888888"/>
              </a:buClr>
              <a:buSzPts val="3600"/>
              <a:buNone/>
              <a:defRPr sz="3600">
                <a:solidFill>
                  <a:srgbClr val="888888"/>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446" name="Google Shape;446;p99"/>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99"/>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99"/>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9" name="Shape 449"/>
        <p:cNvGrpSpPr/>
        <p:nvPr/>
      </p:nvGrpSpPr>
      <p:grpSpPr>
        <a:xfrm>
          <a:off x="0" y="0"/>
          <a:ext cx="0" cy="0"/>
          <a:chOff x="0" y="0"/>
          <a:chExt cx="0" cy="0"/>
        </a:xfrm>
      </p:grpSpPr>
      <p:sp>
        <p:nvSpPr>
          <p:cNvPr id="450" name="Google Shape;450;p100"/>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100"/>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52" name="Google Shape;452;p100"/>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53" name="Google Shape;453;p10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10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p10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6" name="Shape 456"/>
        <p:cNvGrpSpPr/>
        <p:nvPr/>
      </p:nvGrpSpPr>
      <p:grpSpPr>
        <a:xfrm>
          <a:off x="0" y="0"/>
          <a:ext cx="0" cy="0"/>
          <a:chOff x="0" y="0"/>
          <a:chExt cx="0" cy="0"/>
        </a:xfrm>
      </p:grpSpPr>
      <p:sp>
        <p:nvSpPr>
          <p:cNvPr id="457" name="Google Shape;457;p101"/>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p101"/>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59" name="Google Shape;459;p101"/>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60" name="Google Shape;460;p101"/>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61" name="Google Shape;461;p101"/>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62" name="Google Shape;462;p101"/>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101"/>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p101"/>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5" name="Shape 465"/>
        <p:cNvGrpSpPr/>
        <p:nvPr/>
      </p:nvGrpSpPr>
      <p:grpSpPr>
        <a:xfrm>
          <a:off x="0" y="0"/>
          <a:ext cx="0" cy="0"/>
          <a:chOff x="0" y="0"/>
          <a:chExt cx="0" cy="0"/>
        </a:xfrm>
      </p:grpSpPr>
      <p:sp>
        <p:nvSpPr>
          <p:cNvPr id="466" name="Google Shape;466;p102"/>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102"/>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p102"/>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p102"/>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0" name="Shape 470"/>
        <p:cNvGrpSpPr/>
        <p:nvPr/>
      </p:nvGrpSpPr>
      <p:grpSpPr>
        <a:xfrm>
          <a:off x="0" y="0"/>
          <a:ext cx="0" cy="0"/>
          <a:chOff x="0" y="0"/>
          <a:chExt cx="0" cy="0"/>
        </a:xfrm>
      </p:grpSpPr>
      <p:sp>
        <p:nvSpPr>
          <p:cNvPr id="471" name="Google Shape;471;p10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p10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p10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4" name="Shape 474"/>
        <p:cNvGrpSpPr/>
        <p:nvPr/>
      </p:nvGrpSpPr>
      <p:grpSpPr>
        <a:xfrm>
          <a:off x="0" y="0"/>
          <a:ext cx="0" cy="0"/>
          <a:chOff x="0" y="0"/>
          <a:chExt cx="0" cy="0"/>
        </a:xfrm>
      </p:grpSpPr>
      <p:sp>
        <p:nvSpPr>
          <p:cNvPr id="475" name="Google Shape;475;p104"/>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104"/>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477" name="Google Shape;477;p104"/>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478" name="Google Shape;478;p104"/>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104"/>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0" name="Google Shape;480;p104"/>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1" name="Shape 481"/>
        <p:cNvGrpSpPr/>
        <p:nvPr/>
      </p:nvGrpSpPr>
      <p:grpSpPr>
        <a:xfrm>
          <a:off x="0" y="0"/>
          <a:ext cx="0" cy="0"/>
          <a:chOff x="0" y="0"/>
          <a:chExt cx="0" cy="0"/>
        </a:xfrm>
      </p:grpSpPr>
      <p:sp>
        <p:nvSpPr>
          <p:cNvPr id="482" name="Google Shape;482;p105"/>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p105"/>
          <p:cNvSpPr/>
          <p:nvPr>
            <p:ph idx="2" type="pic"/>
          </p:nvPr>
        </p:nvSpPr>
        <p:spPr>
          <a:xfrm>
            <a:off x="7774782" y="1481138"/>
            <a:ext cx="9258300" cy="7310438"/>
          </a:xfrm>
          <a:prstGeom prst="rect">
            <a:avLst/>
          </a:prstGeom>
          <a:noFill/>
          <a:ln>
            <a:noFill/>
          </a:ln>
        </p:spPr>
      </p:sp>
      <p:sp>
        <p:nvSpPr>
          <p:cNvPr id="484" name="Google Shape;484;p105"/>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485" name="Google Shape;485;p10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6" name="Google Shape;486;p10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10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8" name="Shape 488"/>
        <p:cNvGrpSpPr/>
        <p:nvPr/>
      </p:nvGrpSpPr>
      <p:grpSpPr>
        <a:xfrm>
          <a:off x="0" y="0"/>
          <a:ext cx="0" cy="0"/>
          <a:chOff x="0" y="0"/>
          <a:chExt cx="0" cy="0"/>
        </a:xfrm>
      </p:grpSpPr>
      <p:sp>
        <p:nvSpPr>
          <p:cNvPr id="489" name="Google Shape;489;p106"/>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p106"/>
          <p:cNvSpPr txBox="1"/>
          <p:nvPr>
            <p:ph idx="1" type="body"/>
          </p:nvPr>
        </p:nvSpPr>
        <p:spPr>
          <a:xfrm rot="5400000">
            <a:off x="5880497" y="-1884758"/>
            <a:ext cx="6527007"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91" name="Google Shape;491;p106"/>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106"/>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p106"/>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94" name="Shape 494"/>
        <p:cNvGrpSpPr/>
        <p:nvPr/>
      </p:nvGrpSpPr>
      <p:grpSpPr>
        <a:xfrm>
          <a:off x="0" y="0"/>
          <a:ext cx="0" cy="0"/>
          <a:chOff x="0" y="0"/>
          <a:chExt cx="0" cy="0"/>
        </a:xfrm>
      </p:grpSpPr>
      <p:sp>
        <p:nvSpPr>
          <p:cNvPr id="495" name="Google Shape;495;p107"/>
          <p:cNvSpPr txBox="1"/>
          <p:nvPr>
            <p:ph type="title"/>
          </p:nvPr>
        </p:nvSpPr>
        <p:spPr>
          <a:xfrm rot="5400000">
            <a:off x="10700147" y="2934892"/>
            <a:ext cx="8717757"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p107"/>
          <p:cNvSpPr txBox="1"/>
          <p:nvPr>
            <p:ph idx="1" type="body"/>
          </p:nvPr>
        </p:nvSpPr>
        <p:spPr>
          <a:xfrm rot="5400000">
            <a:off x="2699146" y="-894158"/>
            <a:ext cx="8717757"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97" name="Google Shape;497;p10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8" name="Google Shape;498;p10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10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_Picture_place-holder">
  <p:cSld name="1_Big_Picture_place-holder">
    <p:spTree>
      <p:nvGrpSpPr>
        <p:cNvPr id="500" name="Shape 500"/>
        <p:cNvGrpSpPr/>
        <p:nvPr/>
      </p:nvGrpSpPr>
      <p:grpSpPr>
        <a:xfrm>
          <a:off x="0" y="0"/>
          <a:ext cx="0" cy="0"/>
          <a:chOff x="0" y="0"/>
          <a:chExt cx="0" cy="0"/>
        </a:xfrm>
      </p:grpSpPr>
      <p:sp>
        <p:nvSpPr>
          <p:cNvPr id="501" name="Google Shape;501;p108"/>
          <p:cNvSpPr/>
          <p:nvPr>
            <p:ph idx="2" type="pic"/>
          </p:nvPr>
        </p:nvSpPr>
        <p:spPr>
          <a:xfrm>
            <a:off x="1" y="-1"/>
            <a:ext cx="18304715" cy="10287002"/>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lide 1">
  <p:cSld name="Master Slide 1">
    <p:spTree>
      <p:nvGrpSpPr>
        <p:cNvPr id="502" name="Shape 502"/>
        <p:cNvGrpSpPr/>
        <p:nvPr/>
      </p:nvGrpSpPr>
      <p:grpSpPr>
        <a:xfrm>
          <a:off x="0" y="0"/>
          <a:ext cx="0" cy="0"/>
          <a:chOff x="0" y="0"/>
          <a:chExt cx="0" cy="0"/>
        </a:xfrm>
      </p:grpSpPr>
      <p:sp>
        <p:nvSpPr>
          <p:cNvPr id="503" name="Google Shape;503;p109"/>
          <p:cNvSpPr/>
          <p:nvPr/>
        </p:nvSpPr>
        <p:spPr>
          <a:xfrm>
            <a:off x="16471825" y="9778604"/>
            <a:ext cx="94085" cy="163116"/>
          </a:xfrm>
          <a:custGeom>
            <a:rect b="b" l="l" r="r" t="t"/>
            <a:pathLst>
              <a:path extrusionOk="0" h="231" w="133">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lt1"/>
          </a:solid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ffee Break">
  <p:cSld name="Coffee Break">
    <p:spTree>
      <p:nvGrpSpPr>
        <p:cNvPr id="504" name="Shape 504"/>
        <p:cNvGrpSpPr/>
        <p:nvPr/>
      </p:nvGrpSpPr>
      <p:grpSpPr>
        <a:xfrm>
          <a:off x="0" y="0"/>
          <a:ext cx="0" cy="0"/>
          <a:chOff x="0" y="0"/>
          <a:chExt cx="0" cy="0"/>
        </a:xfrm>
      </p:grpSpPr>
      <p:sp>
        <p:nvSpPr>
          <p:cNvPr id="505" name="Google Shape;505;p110"/>
          <p:cNvSpPr/>
          <p:nvPr>
            <p:ph idx="2" type="pic"/>
          </p:nvPr>
        </p:nvSpPr>
        <p:spPr>
          <a:xfrm>
            <a:off x="0" y="0"/>
            <a:ext cx="18288000" cy="10287000"/>
          </a:xfrm>
          <a:prstGeom prst="rect">
            <a:avLst/>
          </a:prstGeom>
          <a:noFill/>
          <a:ln>
            <a:noFill/>
          </a:ln>
        </p:spPr>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4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4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2.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9" Type="http://schemas.openxmlformats.org/officeDocument/2006/relationships/slideLayout" Target="../slideLayouts/slideLayout6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9" Type="http://schemas.openxmlformats.org/officeDocument/2006/relationships/slideLayout" Target="../slideLayouts/slideLayout41.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11" Type="http://schemas.openxmlformats.org/officeDocument/2006/relationships/slideLayout" Target="../slideLayouts/slideLayout23.xml"/><Relationship Id="rId55" Type="http://schemas.openxmlformats.org/officeDocument/2006/relationships/theme" Target="../theme/theme4.xml"/><Relationship Id="rId10" Type="http://schemas.openxmlformats.org/officeDocument/2006/relationships/slideLayout" Target="../slideLayouts/slideLayout22.xml"/><Relationship Id="rId54" Type="http://schemas.openxmlformats.org/officeDocument/2006/relationships/slideLayout" Target="../slideLayouts/slideLayout6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6" name="Shape 86"/>
        <p:cNvGrpSpPr/>
        <p:nvPr/>
      </p:nvGrpSpPr>
      <p:grpSpPr>
        <a:xfrm>
          <a:off x="0" y="0"/>
          <a:ext cx="0" cy="0"/>
          <a:chOff x="0" y="0"/>
          <a:chExt cx="0" cy="0"/>
        </a:xfrm>
      </p:grpSpPr>
      <p:sp>
        <p:nvSpPr>
          <p:cNvPr id="87" name="Google Shape;87;p29"/>
          <p:cNvSpPr txBox="1"/>
          <p:nvPr>
            <p:ph type="title"/>
          </p:nvPr>
        </p:nvSpPr>
        <p:spPr>
          <a:xfrm>
            <a:off x="1257631" y="547688"/>
            <a:ext cx="15772745" cy="1988345"/>
          </a:xfrm>
          <a:prstGeom prst="rect">
            <a:avLst/>
          </a:prstGeom>
          <a:noFill/>
          <a:ln>
            <a:noFill/>
          </a:ln>
        </p:spPr>
        <p:txBody>
          <a:bodyPr anchorCtr="0" anchor="ctr" bIns="91400" lIns="182825" spcFirstLastPara="1" rIns="182825" wrap="square" tIns="91400">
            <a:noAutofit/>
          </a:bodyPr>
          <a:lstStyle>
            <a:lvl1pPr lvl="0"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1pPr>
            <a:lvl2pPr lvl="1"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2pPr>
            <a:lvl3pPr lvl="2"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3pPr>
            <a:lvl4pPr lvl="3"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4pPr>
            <a:lvl5pPr lvl="4"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5pPr>
            <a:lvl6pPr lvl="5"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6pPr>
            <a:lvl7pPr lvl="6"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7pPr>
            <a:lvl8pPr lvl="7"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8pPr>
            <a:lvl9pPr lvl="8" marR="0" rtl="0" algn="l">
              <a:lnSpc>
                <a:spcPct val="90000"/>
              </a:lnSpc>
              <a:spcBef>
                <a:spcPts val="0"/>
              </a:spcBef>
              <a:spcAft>
                <a:spcPts val="0"/>
              </a:spcAft>
              <a:buClr>
                <a:srgbClr val="000000"/>
              </a:buClr>
              <a:buSzPts val="1400"/>
              <a:buFont typeface="Arial"/>
              <a:buNone/>
              <a:defRPr b="0" i="0" sz="4500" u="none" cap="none" strike="noStrike">
                <a:solidFill>
                  <a:schemeClr val="dk1"/>
                </a:solidFill>
                <a:latin typeface="Lato"/>
                <a:ea typeface="Lato"/>
                <a:cs typeface="Lato"/>
                <a:sym typeface="Lato"/>
              </a:defRPr>
            </a:lvl9pPr>
          </a:lstStyle>
          <a:p/>
        </p:txBody>
      </p:sp>
      <p:sp>
        <p:nvSpPr>
          <p:cNvPr id="88" name="Google Shape;88;p29"/>
          <p:cNvSpPr txBox="1"/>
          <p:nvPr>
            <p:ph idx="1" type="body"/>
          </p:nvPr>
        </p:nvSpPr>
        <p:spPr>
          <a:xfrm>
            <a:off x="1257631" y="2738438"/>
            <a:ext cx="15772745" cy="6527009"/>
          </a:xfrm>
          <a:prstGeom prst="rect">
            <a:avLst/>
          </a:prstGeom>
          <a:noFill/>
          <a:ln>
            <a:noFill/>
          </a:ln>
        </p:spPr>
        <p:txBody>
          <a:bodyPr anchorCtr="0" anchor="t" bIns="91400" lIns="182825" spcFirstLastPara="1" rIns="182825" wrap="square" tIns="91400">
            <a:noAutofit/>
          </a:bodyPr>
          <a:lstStyle>
            <a:lvl1pPr indent="-457200" lvl="0" marL="457200" marR="0" rtl="0" algn="l">
              <a:lnSpc>
                <a:spcPct val="90000"/>
              </a:lnSpc>
              <a:spcBef>
                <a:spcPts val="15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1pPr>
            <a:lvl2pPr indent="-419100" lvl="1" marL="9144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Lato"/>
                <a:ea typeface="Lato"/>
                <a:cs typeface="Lato"/>
                <a:sym typeface="Lato"/>
              </a:defRPr>
            </a:lvl2pPr>
            <a:lvl3pPr indent="-400050" lvl="2" marL="1371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Lato"/>
                <a:ea typeface="Lato"/>
                <a:cs typeface="Lato"/>
                <a:sym typeface="Lato"/>
              </a:defRPr>
            </a:lvl3pPr>
            <a:lvl4pPr indent="-381000" lvl="3" marL="18288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4pPr>
            <a:lvl5pPr indent="-381000" lvl="4" marL="22860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Lato Light"/>
                <a:ea typeface="Lato Light"/>
                <a:cs typeface="Lato Light"/>
                <a:sym typeface="Lato Light"/>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Lato Light"/>
                <a:ea typeface="Lato Light"/>
                <a:cs typeface="Lato Light"/>
                <a:sym typeface="Lato Light"/>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Lato Light"/>
                <a:ea typeface="Lato Light"/>
                <a:cs typeface="Lato Light"/>
                <a:sym typeface="Lato Light"/>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Lato Light"/>
                <a:ea typeface="Lato Light"/>
                <a:cs typeface="Lato Light"/>
                <a:sym typeface="Lato Light"/>
              </a:defRPr>
            </a:lvl9pPr>
          </a:lstStyle>
          <a:p/>
        </p:txBody>
      </p:sp>
      <p:sp>
        <p:nvSpPr>
          <p:cNvPr id="89" name="Google Shape;89;p29"/>
          <p:cNvSpPr txBox="1"/>
          <p:nvPr>
            <p:ph idx="10" type="dt"/>
          </p:nvPr>
        </p:nvSpPr>
        <p:spPr>
          <a:xfrm>
            <a:off x="1257632" y="9534527"/>
            <a:ext cx="4114682" cy="547688"/>
          </a:xfrm>
          <a:prstGeom prst="rect">
            <a:avLst/>
          </a:prstGeom>
          <a:noFill/>
          <a:ln>
            <a:noFill/>
          </a:ln>
        </p:spPr>
        <p:txBody>
          <a:bodyPr anchorCtr="0" anchor="ctr" bIns="91400" lIns="182825" spcFirstLastPara="1" rIns="182825" wrap="square" tIns="914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9197A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9pPr>
          </a:lstStyle>
          <a:p/>
        </p:txBody>
      </p:sp>
      <p:sp>
        <p:nvSpPr>
          <p:cNvPr id="90" name="Google Shape;90;p29"/>
          <p:cNvSpPr txBox="1"/>
          <p:nvPr>
            <p:ph idx="11" type="ftr"/>
          </p:nvPr>
        </p:nvSpPr>
        <p:spPr>
          <a:xfrm>
            <a:off x="6058289" y="9534527"/>
            <a:ext cx="6171426" cy="547688"/>
          </a:xfrm>
          <a:prstGeom prst="rect">
            <a:avLst/>
          </a:prstGeom>
          <a:noFill/>
          <a:ln>
            <a:noFill/>
          </a:ln>
        </p:spPr>
        <p:txBody>
          <a:bodyPr anchorCtr="0" anchor="ctr" bIns="91400" lIns="182825" spcFirstLastPara="1" rIns="182825" wrap="square" tIns="9140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9197A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Light"/>
                <a:ea typeface="Lato Light"/>
                <a:cs typeface="Lato Light"/>
                <a:sym typeface="Lato Light"/>
              </a:defRPr>
            </a:lvl9pPr>
          </a:lstStyle>
          <a:p/>
        </p:txBody>
      </p:sp>
      <p:sp>
        <p:nvSpPr>
          <p:cNvPr id="91" name="Google Shape;91;p29"/>
          <p:cNvSpPr txBox="1"/>
          <p:nvPr>
            <p:ph idx="12" type="sldNum"/>
          </p:nvPr>
        </p:nvSpPr>
        <p:spPr>
          <a:xfrm>
            <a:off x="12915692" y="9534527"/>
            <a:ext cx="4114680" cy="547688"/>
          </a:xfrm>
          <a:prstGeom prst="rect">
            <a:avLst/>
          </a:prstGeom>
          <a:noFill/>
          <a:ln>
            <a:noFill/>
          </a:ln>
        </p:spPr>
        <p:txBody>
          <a:bodyPr anchorCtr="0" anchor="ctr" bIns="91400" lIns="182825" spcFirstLastPara="1" rIns="182825" wrap="square" tIns="914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9399A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35"/>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6" name="Google Shape;426;p35"/>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427" name="Google Shape;427;p3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8" name="Google Shape;428;p3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9" name="Google Shape;429;p3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5.jpg"/><Relationship Id="rId9"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1.png"/><Relationship Id="rId11" Type="http://schemas.openxmlformats.org/officeDocument/2006/relationships/image" Target="../media/image31.png"/><Relationship Id="rId10"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53.jpg"/><Relationship Id="rId5" Type="http://schemas.openxmlformats.org/officeDocument/2006/relationships/image" Target="../media/image59.png"/><Relationship Id="rId6"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50.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6.png"/><Relationship Id="rId8"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5.png"/><Relationship Id="rId5" Type="http://schemas.openxmlformats.org/officeDocument/2006/relationships/image" Target="../media/image31.png"/><Relationship Id="rId6" Type="http://schemas.openxmlformats.org/officeDocument/2006/relationships/image" Target="../media/image51.png"/><Relationship Id="rId7" Type="http://schemas.openxmlformats.org/officeDocument/2006/relationships/image" Target="../media/image47.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45.png"/><Relationship Id="rId5" Type="http://schemas.openxmlformats.org/officeDocument/2006/relationships/image" Target="../media/image31.png"/><Relationship Id="rId6" Type="http://schemas.openxmlformats.org/officeDocument/2006/relationships/image" Target="../media/image51.png"/><Relationship Id="rId7" Type="http://schemas.openxmlformats.org/officeDocument/2006/relationships/image" Target="../media/image47.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1.png"/><Relationship Id="rId9"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1.png"/><Relationship Id="rId8" Type="http://schemas.openxmlformats.org/officeDocument/2006/relationships/image" Target="../media/image58.png"/><Relationship Id="rId10"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7.png"/><Relationship Id="rId5" Type="http://schemas.openxmlformats.org/officeDocument/2006/relationships/image" Target="../media/image64.png"/><Relationship Id="rId6" Type="http://schemas.openxmlformats.org/officeDocument/2006/relationships/image" Target="../media/image51.png"/><Relationship Id="rId7" Type="http://schemas.openxmlformats.org/officeDocument/2006/relationships/image" Target="../media/image68.png"/><Relationship Id="rId8"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0.jpg"/><Relationship Id="rId4" Type="http://schemas.openxmlformats.org/officeDocument/2006/relationships/image" Target="../media/image60.png"/><Relationship Id="rId5" Type="http://schemas.openxmlformats.org/officeDocument/2006/relationships/image" Target="../media/image7.png"/><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7.png"/><Relationship Id="rId4" Type="http://schemas.openxmlformats.org/officeDocument/2006/relationships/image" Target="../media/image60.png"/><Relationship Id="rId5" Type="http://schemas.openxmlformats.org/officeDocument/2006/relationships/image" Target="../media/image7.png"/><Relationship Id="rId6"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2.png"/><Relationship Id="rId4" Type="http://schemas.openxmlformats.org/officeDocument/2006/relationships/image" Target="../media/image28.png"/><Relationship Id="rId5"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7.png"/><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2.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10.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8.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6.png"/><Relationship Id="rId6"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1"/>
          <p:cNvSpPr/>
          <p:nvPr/>
        </p:nvSpPr>
        <p:spPr>
          <a:xfrm>
            <a:off x="-991160" y="161925"/>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1" l="0" r="0" t="-1666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1" name="Google Shape;511;p1"/>
          <p:cNvSpPr/>
          <p:nvPr/>
        </p:nvSpPr>
        <p:spPr>
          <a:xfrm flipH="1">
            <a:off x="12539030" y="563091"/>
            <a:ext cx="7315200" cy="1289304"/>
          </a:xfrm>
          <a:custGeom>
            <a:rect b="b" l="l" r="r" t="t"/>
            <a:pathLst>
              <a:path extrusionOk="0" h="1289304" w="7315200">
                <a:moveTo>
                  <a:pt x="7315200" y="0"/>
                </a:moveTo>
                <a:lnTo>
                  <a:pt x="0" y="0"/>
                </a:lnTo>
                <a:lnTo>
                  <a:pt x="0" y="1289304"/>
                </a:lnTo>
                <a:lnTo>
                  <a:pt x="7315200" y="1289304"/>
                </a:lnTo>
                <a:lnTo>
                  <a:pt x="731520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2" name="Google Shape;512;p1"/>
          <p:cNvSpPr/>
          <p:nvPr/>
        </p:nvSpPr>
        <p:spPr>
          <a:xfrm>
            <a:off x="-1355614" y="8613648"/>
            <a:ext cx="7315200" cy="1289304"/>
          </a:xfrm>
          <a:custGeom>
            <a:rect b="b" l="l" r="r" t="t"/>
            <a:pathLst>
              <a:path extrusionOk="0" h="1289304" w="7315200">
                <a:moveTo>
                  <a:pt x="0" y="0"/>
                </a:moveTo>
                <a:lnTo>
                  <a:pt x="7315200" y="0"/>
                </a:lnTo>
                <a:lnTo>
                  <a:pt x="7315200" y="1289304"/>
                </a:lnTo>
                <a:lnTo>
                  <a:pt x="0" y="128930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3" name="Google Shape;513;p1"/>
          <p:cNvSpPr/>
          <p:nvPr/>
        </p:nvSpPr>
        <p:spPr>
          <a:xfrm>
            <a:off x="15137817" y="8188968"/>
            <a:ext cx="1785942" cy="1069332"/>
          </a:xfrm>
          <a:custGeom>
            <a:rect b="b" l="l" r="r" t="t"/>
            <a:pathLst>
              <a:path extrusionOk="0" h="1069332" w="1785942">
                <a:moveTo>
                  <a:pt x="0" y="0"/>
                </a:moveTo>
                <a:lnTo>
                  <a:pt x="1785942" y="0"/>
                </a:lnTo>
                <a:lnTo>
                  <a:pt x="1785942" y="1069332"/>
                </a:lnTo>
                <a:lnTo>
                  <a:pt x="0" y="10693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4" name="Google Shape;514;p1"/>
          <p:cNvSpPr/>
          <p:nvPr/>
        </p:nvSpPr>
        <p:spPr>
          <a:xfrm>
            <a:off x="1364241" y="1241173"/>
            <a:ext cx="1785942" cy="1069332"/>
          </a:xfrm>
          <a:custGeom>
            <a:rect b="b" l="l" r="r" t="t"/>
            <a:pathLst>
              <a:path extrusionOk="0" h="1069332" w="1785942">
                <a:moveTo>
                  <a:pt x="0" y="0"/>
                </a:moveTo>
                <a:lnTo>
                  <a:pt x="1785942" y="0"/>
                </a:lnTo>
                <a:lnTo>
                  <a:pt x="1785942" y="1069333"/>
                </a:lnTo>
                <a:lnTo>
                  <a:pt x="0" y="10693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5" name="Google Shape;515;p1"/>
          <p:cNvSpPr/>
          <p:nvPr/>
        </p:nvSpPr>
        <p:spPr>
          <a:xfrm>
            <a:off x="1808958" y="2445030"/>
            <a:ext cx="14481826" cy="6034093"/>
          </a:xfrm>
          <a:custGeom>
            <a:rect b="b" l="l" r="r" t="t"/>
            <a:pathLst>
              <a:path extrusionOk="0" h="6034093" w="14481826">
                <a:moveTo>
                  <a:pt x="0" y="0"/>
                </a:moveTo>
                <a:lnTo>
                  <a:pt x="14481826" y="0"/>
                </a:lnTo>
                <a:lnTo>
                  <a:pt x="14481826" y="6034093"/>
                </a:lnTo>
                <a:lnTo>
                  <a:pt x="0" y="603409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grpSp>
        <p:nvGrpSpPr>
          <p:cNvPr id="656" name="Google Shape;656;p10"/>
          <p:cNvGrpSpPr/>
          <p:nvPr/>
        </p:nvGrpSpPr>
        <p:grpSpPr>
          <a:xfrm rot="10800000">
            <a:off x="15130581" y="-165718"/>
            <a:ext cx="3685761" cy="1375244"/>
            <a:chOff x="0" y="-47625"/>
            <a:chExt cx="970735" cy="362204"/>
          </a:xfrm>
        </p:grpSpPr>
        <p:sp>
          <p:nvSpPr>
            <p:cNvPr id="657" name="Google Shape;657;p10"/>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8" name="Google Shape;658;p10"/>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10"/>
          <p:cNvGrpSpPr/>
          <p:nvPr/>
        </p:nvGrpSpPr>
        <p:grpSpPr>
          <a:xfrm rot="5400000">
            <a:off x="16144463" y="614201"/>
            <a:ext cx="828999" cy="828999"/>
            <a:chOff x="0" y="0"/>
            <a:chExt cx="812800" cy="812800"/>
          </a:xfrm>
        </p:grpSpPr>
        <p:sp>
          <p:nvSpPr>
            <p:cNvPr id="660" name="Google Shape;66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1" name="Google Shape;661;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662" name="Google Shape;662;p10"/>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3">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3" name="Google Shape;663;p10"/>
          <p:cNvSpPr/>
          <p:nvPr/>
        </p:nvSpPr>
        <p:spPr>
          <a:xfrm>
            <a:off x="758206" y="4756379"/>
            <a:ext cx="3875657" cy="4726411"/>
          </a:xfrm>
          <a:custGeom>
            <a:rect b="b" l="l" r="r" t="t"/>
            <a:pathLst>
              <a:path extrusionOk="0" h="4726411" w="3875657">
                <a:moveTo>
                  <a:pt x="0" y="0"/>
                </a:moveTo>
                <a:lnTo>
                  <a:pt x="3875657" y="0"/>
                </a:lnTo>
                <a:lnTo>
                  <a:pt x="3875657" y="4726410"/>
                </a:lnTo>
                <a:lnTo>
                  <a:pt x="0" y="47264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4" name="Google Shape;664;p10"/>
          <p:cNvSpPr/>
          <p:nvPr/>
        </p:nvSpPr>
        <p:spPr>
          <a:xfrm>
            <a:off x="5056850" y="4756379"/>
            <a:ext cx="3875657" cy="4726411"/>
          </a:xfrm>
          <a:custGeom>
            <a:rect b="b" l="l" r="r" t="t"/>
            <a:pathLst>
              <a:path extrusionOk="0" h="4726411" w="3875657">
                <a:moveTo>
                  <a:pt x="0" y="0"/>
                </a:moveTo>
                <a:lnTo>
                  <a:pt x="3875657" y="0"/>
                </a:lnTo>
                <a:lnTo>
                  <a:pt x="3875657" y="4726410"/>
                </a:lnTo>
                <a:lnTo>
                  <a:pt x="0" y="47264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5" name="Google Shape;665;p10"/>
          <p:cNvSpPr/>
          <p:nvPr/>
        </p:nvSpPr>
        <p:spPr>
          <a:xfrm>
            <a:off x="9355493" y="4756379"/>
            <a:ext cx="3875657" cy="4726411"/>
          </a:xfrm>
          <a:custGeom>
            <a:rect b="b" l="l" r="r" t="t"/>
            <a:pathLst>
              <a:path extrusionOk="0" h="4726411" w="3875657">
                <a:moveTo>
                  <a:pt x="0" y="0"/>
                </a:moveTo>
                <a:lnTo>
                  <a:pt x="3875657" y="0"/>
                </a:lnTo>
                <a:lnTo>
                  <a:pt x="3875657" y="4726410"/>
                </a:lnTo>
                <a:lnTo>
                  <a:pt x="0" y="47264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6" name="Google Shape;666;p10"/>
          <p:cNvSpPr/>
          <p:nvPr/>
        </p:nvSpPr>
        <p:spPr>
          <a:xfrm>
            <a:off x="13654137" y="4756379"/>
            <a:ext cx="3875657" cy="4726411"/>
          </a:xfrm>
          <a:custGeom>
            <a:rect b="b" l="l" r="r" t="t"/>
            <a:pathLst>
              <a:path extrusionOk="0" h="4726411" w="3875657">
                <a:moveTo>
                  <a:pt x="0" y="0"/>
                </a:moveTo>
                <a:lnTo>
                  <a:pt x="3875657" y="0"/>
                </a:lnTo>
                <a:lnTo>
                  <a:pt x="3875657" y="4726410"/>
                </a:lnTo>
                <a:lnTo>
                  <a:pt x="0" y="47264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67" name="Google Shape;667;p10"/>
          <p:cNvGrpSpPr/>
          <p:nvPr/>
        </p:nvGrpSpPr>
        <p:grpSpPr>
          <a:xfrm>
            <a:off x="1156753" y="4482991"/>
            <a:ext cx="3078562" cy="1205508"/>
            <a:chOff x="0" y="0"/>
            <a:chExt cx="810815" cy="317500"/>
          </a:xfrm>
        </p:grpSpPr>
        <p:sp>
          <p:nvSpPr>
            <p:cNvPr id="668" name="Google Shape;668;p10"/>
            <p:cNvSpPr/>
            <p:nvPr/>
          </p:nvSpPr>
          <p:spPr>
            <a:xfrm>
              <a:off x="0" y="0"/>
              <a:ext cx="810815" cy="317500"/>
            </a:xfrm>
            <a:custGeom>
              <a:rect b="b" l="l" r="r" t="t"/>
              <a:pathLst>
                <a:path extrusionOk="0" h="317500" w="810815">
                  <a:moveTo>
                    <a:pt x="270418" y="19070"/>
                  </a:moveTo>
                  <a:cubicBezTo>
                    <a:pt x="311852" y="7556"/>
                    <a:pt x="359244" y="0"/>
                    <a:pt x="405626" y="0"/>
                  </a:cubicBezTo>
                  <a:cubicBezTo>
                    <a:pt x="452009" y="0"/>
                    <a:pt x="496641" y="6476"/>
                    <a:pt x="537771" y="17990"/>
                  </a:cubicBezTo>
                  <a:cubicBezTo>
                    <a:pt x="538648" y="18350"/>
                    <a:pt x="539522" y="18350"/>
                    <a:pt x="540397" y="18710"/>
                  </a:cubicBezTo>
                  <a:cubicBezTo>
                    <a:pt x="694859" y="64765"/>
                    <a:pt x="808627" y="186379"/>
                    <a:pt x="810815" y="317500"/>
                  </a:cubicBezTo>
                  <a:lnTo>
                    <a:pt x="810815" y="317500"/>
                  </a:lnTo>
                  <a:lnTo>
                    <a:pt x="0" y="317500"/>
                  </a:lnTo>
                  <a:lnTo>
                    <a:pt x="0" y="317500"/>
                  </a:lnTo>
                  <a:cubicBezTo>
                    <a:pt x="2188" y="185660"/>
                    <a:pt x="114205" y="64045"/>
                    <a:pt x="270418" y="1907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9" name="Google Shape;669;p10"/>
            <p:cNvSpPr txBox="1"/>
            <p:nvPr/>
          </p:nvSpPr>
          <p:spPr>
            <a:xfrm>
              <a:off x="0" y="79375"/>
              <a:ext cx="810815" cy="2381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10"/>
          <p:cNvGrpSpPr/>
          <p:nvPr/>
        </p:nvGrpSpPr>
        <p:grpSpPr>
          <a:xfrm>
            <a:off x="5455397" y="4482991"/>
            <a:ext cx="3078562" cy="1205508"/>
            <a:chOff x="0" y="0"/>
            <a:chExt cx="810815" cy="317500"/>
          </a:xfrm>
        </p:grpSpPr>
        <p:sp>
          <p:nvSpPr>
            <p:cNvPr id="671" name="Google Shape;671;p10"/>
            <p:cNvSpPr/>
            <p:nvPr/>
          </p:nvSpPr>
          <p:spPr>
            <a:xfrm>
              <a:off x="0" y="0"/>
              <a:ext cx="810815" cy="317500"/>
            </a:xfrm>
            <a:custGeom>
              <a:rect b="b" l="l" r="r" t="t"/>
              <a:pathLst>
                <a:path extrusionOk="0" h="317500" w="810815">
                  <a:moveTo>
                    <a:pt x="270418" y="19070"/>
                  </a:moveTo>
                  <a:cubicBezTo>
                    <a:pt x="311852" y="7556"/>
                    <a:pt x="359244" y="0"/>
                    <a:pt x="405626" y="0"/>
                  </a:cubicBezTo>
                  <a:cubicBezTo>
                    <a:pt x="452009" y="0"/>
                    <a:pt x="496641" y="6476"/>
                    <a:pt x="537771" y="17990"/>
                  </a:cubicBezTo>
                  <a:cubicBezTo>
                    <a:pt x="538648" y="18350"/>
                    <a:pt x="539522" y="18350"/>
                    <a:pt x="540397" y="18710"/>
                  </a:cubicBezTo>
                  <a:cubicBezTo>
                    <a:pt x="694859" y="64765"/>
                    <a:pt x="808627" y="186379"/>
                    <a:pt x="810815" y="317500"/>
                  </a:cubicBezTo>
                  <a:lnTo>
                    <a:pt x="810815" y="317500"/>
                  </a:lnTo>
                  <a:lnTo>
                    <a:pt x="0" y="317500"/>
                  </a:lnTo>
                  <a:lnTo>
                    <a:pt x="0" y="317500"/>
                  </a:lnTo>
                  <a:cubicBezTo>
                    <a:pt x="2188" y="185660"/>
                    <a:pt x="114205" y="64045"/>
                    <a:pt x="270418" y="1907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2" name="Google Shape;672;p10"/>
            <p:cNvSpPr txBox="1"/>
            <p:nvPr/>
          </p:nvSpPr>
          <p:spPr>
            <a:xfrm>
              <a:off x="0" y="79375"/>
              <a:ext cx="810815" cy="2381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10"/>
          <p:cNvGrpSpPr/>
          <p:nvPr/>
        </p:nvGrpSpPr>
        <p:grpSpPr>
          <a:xfrm>
            <a:off x="9751657" y="4482991"/>
            <a:ext cx="3078562" cy="1205508"/>
            <a:chOff x="0" y="0"/>
            <a:chExt cx="810815" cy="317500"/>
          </a:xfrm>
        </p:grpSpPr>
        <p:sp>
          <p:nvSpPr>
            <p:cNvPr id="674" name="Google Shape;674;p10"/>
            <p:cNvSpPr/>
            <p:nvPr/>
          </p:nvSpPr>
          <p:spPr>
            <a:xfrm>
              <a:off x="0" y="0"/>
              <a:ext cx="810815" cy="317500"/>
            </a:xfrm>
            <a:custGeom>
              <a:rect b="b" l="l" r="r" t="t"/>
              <a:pathLst>
                <a:path extrusionOk="0" h="317500" w="810815">
                  <a:moveTo>
                    <a:pt x="270418" y="19070"/>
                  </a:moveTo>
                  <a:cubicBezTo>
                    <a:pt x="311852" y="7556"/>
                    <a:pt x="359244" y="0"/>
                    <a:pt x="405626" y="0"/>
                  </a:cubicBezTo>
                  <a:cubicBezTo>
                    <a:pt x="452009" y="0"/>
                    <a:pt x="496641" y="6476"/>
                    <a:pt x="537771" y="17990"/>
                  </a:cubicBezTo>
                  <a:cubicBezTo>
                    <a:pt x="538648" y="18350"/>
                    <a:pt x="539522" y="18350"/>
                    <a:pt x="540397" y="18710"/>
                  </a:cubicBezTo>
                  <a:cubicBezTo>
                    <a:pt x="694859" y="64765"/>
                    <a:pt x="808627" y="186379"/>
                    <a:pt x="810815" y="317500"/>
                  </a:cubicBezTo>
                  <a:lnTo>
                    <a:pt x="810815" y="317500"/>
                  </a:lnTo>
                  <a:lnTo>
                    <a:pt x="0" y="317500"/>
                  </a:lnTo>
                  <a:lnTo>
                    <a:pt x="0" y="317500"/>
                  </a:lnTo>
                  <a:cubicBezTo>
                    <a:pt x="2188" y="185660"/>
                    <a:pt x="114205" y="64045"/>
                    <a:pt x="270418" y="1907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5" name="Google Shape;675;p10"/>
            <p:cNvSpPr txBox="1"/>
            <p:nvPr/>
          </p:nvSpPr>
          <p:spPr>
            <a:xfrm>
              <a:off x="0" y="79375"/>
              <a:ext cx="810815" cy="2381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10"/>
          <p:cNvGrpSpPr/>
          <p:nvPr/>
        </p:nvGrpSpPr>
        <p:grpSpPr>
          <a:xfrm>
            <a:off x="14047916" y="4482991"/>
            <a:ext cx="3078562" cy="1205508"/>
            <a:chOff x="0" y="0"/>
            <a:chExt cx="810815" cy="317500"/>
          </a:xfrm>
        </p:grpSpPr>
        <p:sp>
          <p:nvSpPr>
            <p:cNvPr id="677" name="Google Shape;677;p10"/>
            <p:cNvSpPr/>
            <p:nvPr/>
          </p:nvSpPr>
          <p:spPr>
            <a:xfrm>
              <a:off x="0" y="0"/>
              <a:ext cx="810815" cy="317500"/>
            </a:xfrm>
            <a:custGeom>
              <a:rect b="b" l="l" r="r" t="t"/>
              <a:pathLst>
                <a:path extrusionOk="0" h="317500" w="810815">
                  <a:moveTo>
                    <a:pt x="270418" y="19070"/>
                  </a:moveTo>
                  <a:cubicBezTo>
                    <a:pt x="311852" y="7556"/>
                    <a:pt x="359244" y="0"/>
                    <a:pt x="405626" y="0"/>
                  </a:cubicBezTo>
                  <a:cubicBezTo>
                    <a:pt x="452009" y="0"/>
                    <a:pt x="496641" y="6476"/>
                    <a:pt x="537771" y="17990"/>
                  </a:cubicBezTo>
                  <a:cubicBezTo>
                    <a:pt x="538648" y="18350"/>
                    <a:pt x="539522" y="18350"/>
                    <a:pt x="540397" y="18710"/>
                  </a:cubicBezTo>
                  <a:cubicBezTo>
                    <a:pt x="694859" y="64765"/>
                    <a:pt x="808627" y="186379"/>
                    <a:pt x="810815" y="317500"/>
                  </a:cubicBezTo>
                  <a:lnTo>
                    <a:pt x="810815" y="317500"/>
                  </a:lnTo>
                  <a:lnTo>
                    <a:pt x="0" y="317500"/>
                  </a:lnTo>
                  <a:lnTo>
                    <a:pt x="0" y="317500"/>
                  </a:lnTo>
                  <a:cubicBezTo>
                    <a:pt x="2188" y="185660"/>
                    <a:pt x="114205" y="64045"/>
                    <a:pt x="270418" y="1907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8" name="Google Shape;678;p10"/>
            <p:cNvSpPr txBox="1"/>
            <p:nvPr/>
          </p:nvSpPr>
          <p:spPr>
            <a:xfrm>
              <a:off x="0" y="79375"/>
              <a:ext cx="810815" cy="2381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10"/>
          <p:cNvGrpSpPr/>
          <p:nvPr/>
        </p:nvGrpSpPr>
        <p:grpSpPr>
          <a:xfrm>
            <a:off x="2589607" y="2970274"/>
            <a:ext cx="13893731" cy="843991"/>
            <a:chOff x="0" y="-47625"/>
            <a:chExt cx="3659254" cy="222286"/>
          </a:xfrm>
        </p:grpSpPr>
        <p:sp>
          <p:nvSpPr>
            <p:cNvPr id="680" name="Google Shape;680;p10"/>
            <p:cNvSpPr/>
            <p:nvPr/>
          </p:nvSpPr>
          <p:spPr>
            <a:xfrm>
              <a:off x="0" y="0"/>
              <a:ext cx="3659254" cy="174661"/>
            </a:xfrm>
            <a:custGeom>
              <a:rect b="b" l="l" r="r" t="t"/>
              <a:pathLst>
                <a:path extrusionOk="0" h="174661" w="3659254">
                  <a:moveTo>
                    <a:pt x="203200" y="0"/>
                  </a:moveTo>
                  <a:lnTo>
                    <a:pt x="3659254" y="0"/>
                  </a:lnTo>
                  <a:lnTo>
                    <a:pt x="3456054" y="174661"/>
                  </a:lnTo>
                  <a:lnTo>
                    <a:pt x="0" y="174661"/>
                  </a:lnTo>
                  <a:lnTo>
                    <a:pt x="203200" y="0"/>
                  </a:ln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1" name="Google Shape;681;p10"/>
            <p:cNvSpPr txBox="1"/>
            <p:nvPr/>
          </p:nvSpPr>
          <p:spPr>
            <a:xfrm>
              <a:off x="101600" y="-47625"/>
              <a:ext cx="3456054" cy="22228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82" name="Google Shape;682;p10"/>
          <p:cNvSpPr/>
          <p:nvPr/>
        </p:nvSpPr>
        <p:spPr>
          <a:xfrm>
            <a:off x="2227648" y="2636750"/>
            <a:ext cx="1648490" cy="1648490"/>
          </a:xfrm>
          <a:custGeom>
            <a:rect b="b" l="l" r="r" t="t"/>
            <a:pathLst>
              <a:path extrusionOk="0" h="1648490" w="1648490">
                <a:moveTo>
                  <a:pt x="0" y="0"/>
                </a:moveTo>
                <a:lnTo>
                  <a:pt x="1648490" y="0"/>
                </a:lnTo>
                <a:lnTo>
                  <a:pt x="1648490" y="1648489"/>
                </a:lnTo>
                <a:lnTo>
                  <a:pt x="0" y="16484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3" name="Google Shape;683;p10"/>
          <p:cNvSpPr txBox="1"/>
          <p:nvPr/>
        </p:nvSpPr>
        <p:spPr>
          <a:xfrm>
            <a:off x="5145034" y="933450"/>
            <a:ext cx="7997932"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575656"/>
                </a:solidFill>
                <a:latin typeface="Poppins"/>
                <a:ea typeface="Poppins"/>
                <a:cs typeface="Poppins"/>
                <a:sym typeface="Poppins"/>
              </a:rPr>
              <a:t>AMERICAN STATISTICS</a:t>
            </a:r>
            <a:endParaRPr b="0" i="0" sz="1400" u="none" cap="none" strike="noStrike">
              <a:solidFill>
                <a:srgbClr val="000000"/>
              </a:solidFill>
              <a:latin typeface="Arial"/>
              <a:ea typeface="Arial"/>
              <a:cs typeface="Arial"/>
              <a:sym typeface="Arial"/>
            </a:endParaRPr>
          </a:p>
        </p:txBody>
      </p:sp>
      <p:sp>
        <p:nvSpPr>
          <p:cNvPr id="684" name="Google Shape;684;p10"/>
          <p:cNvSpPr txBox="1"/>
          <p:nvPr/>
        </p:nvSpPr>
        <p:spPr>
          <a:xfrm>
            <a:off x="1102450" y="1898613"/>
            <a:ext cx="16083100" cy="518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rgbClr val="F3BC12"/>
                </a:solidFill>
                <a:latin typeface="Poppins"/>
                <a:ea typeface="Poppins"/>
                <a:cs typeface="Poppins"/>
                <a:sym typeface="Poppins"/>
              </a:rPr>
              <a:t>Some examples of issues that we face as Americans that affect our finances</a:t>
            </a:r>
            <a:endParaRPr b="0" i="0" sz="1400" u="none" cap="none" strike="noStrike">
              <a:solidFill>
                <a:srgbClr val="000000"/>
              </a:solidFill>
              <a:latin typeface="Arial"/>
              <a:ea typeface="Arial"/>
              <a:cs typeface="Arial"/>
              <a:sym typeface="Arial"/>
            </a:endParaRPr>
          </a:p>
        </p:txBody>
      </p:sp>
      <p:sp>
        <p:nvSpPr>
          <p:cNvPr id="685" name="Google Shape;685;p10"/>
          <p:cNvSpPr txBox="1"/>
          <p:nvPr/>
        </p:nvSpPr>
        <p:spPr>
          <a:xfrm>
            <a:off x="1879978" y="5014266"/>
            <a:ext cx="1632112" cy="352313"/>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424244"/>
                </a:solidFill>
                <a:latin typeface="Montserrat"/>
                <a:ea typeface="Montserrat"/>
                <a:cs typeface="Montserrat"/>
                <a:sym typeface="Montserrat"/>
              </a:rPr>
              <a:t>Debt</a:t>
            </a:r>
            <a:endParaRPr b="0" i="0" sz="1400" u="none" cap="none" strike="noStrike">
              <a:solidFill>
                <a:srgbClr val="000000"/>
              </a:solidFill>
              <a:latin typeface="Arial"/>
              <a:ea typeface="Arial"/>
              <a:cs typeface="Arial"/>
              <a:sym typeface="Arial"/>
            </a:endParaRPr>
          </a:p>
        </p:txBody>
      </p:sp>
      <p:sp>
        <p:nvSpPr>
          <p:cNvPr id="686" name="Google Shape;686;p10"/>
          <p:cNvSpPr txBox="1"/>
          <p:nvPr/>
        </p:nvSpPr>
        <p:spPr>
          <a:xfrm>
            <a:off x="910382" y="5786642"/>
            <a:ext cx="3571304" cy="140474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The main source of debt for 20% of respondents was credit card debt. Only 18% said their mortgage was their main source of debt.</a:t>
            </a:r>
            <a:endParaRPr b="0" i="0" sz="1400" u="none" cap="none" strike="noStrike">
              <a:solidFill>
                <a:srgbClr val="000000"/>
              </a:solidFill>
              <a:latin typeface="Arial"/>
              <a:ea typeface="Arial"/>
              <a:cs typeface="Arial"/>
              <a:sym typeface="Arial"/>
            </a:endParaRPr>
          </a:p>
        </p:txBody>
      </p:sp>
      <p:sp>
        <p:nvSpPr>
          <p:cNvPr id="687" name="Google Shape;687;p10"/>
          <p:cNvSpPr txBox="1"/>
          <p:nvPr/>
        </p:nvSpPr>
        <p:spPr>
          <a:xfrm>
            <a:off x="1200553" y="7904909"/>
            <a:ext cx="2990962" cy="5080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Source: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Statista Research Dept.2022</a:t>
            </a:r>
            <a:endParaRPr b="0" i="0" sz="1400" u="none" cap="none" strike="noStrike">
              <a:solidFill>
                <a:srgbClr val="000000"/>
              </a:solidFill>
              <a:latin typeface="Arial"/>
              <a:ea typeface="Arial"/>
              <a:cs typeface="Arial"/>
              <a:sym typeface="Arial"/>
            </a:endParaRPr>
          </a:p>
        </p:txBody>
      </p:sp>
      <p:sp>
        <p:nvSpPr>
          <p:cNvPr id="688" name="Google Shape;688;p10"/>
          <p:cNvSpPr txBox="1"/>
          <p:nvPr/>
        </p:nvSpPr>
        <p:spPr>
          <a:xfrm>
            <a:off x="5964932" y="5014266"/>
            <a:ext cx="2059492" cy="352313"/>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424244"/>
                </a:solidFill>
                <a:latin typeface="Montserrat"/>
                <a:ea typeface="Montserrat"/>
                <a:cs typeface="Montserrat"/>
                <a:sym typeface="Montserrat"/>
              </a:rPr>
              <a:t>Retirement</a:t>
            </a:r>
            <a:endParaRPr b="0" i="0" sz="1400" u="none" cap="none" strike="noStrike">
              <a:solidFill>
                <a:srgbClr val="000000"/>
              </a:solidFill>
              <a:latin typeface="Arial"/>
              <a:ea typeface="Arial"/>
              <a:cs typeface="Arial"/>
              <a:sym typeface="Arial"/>
            </a:endParaRPr>
          </a:p>
        </p:txBody>
      </p:sp>
      <p:sp>
        <p:nvSpPr>
          <p:cNvPr id="689" name="Google Shape;689;p10"/>
          <p:cNvSpPr txBox="1"/>
          <p:nvPr/>
        </p:nvSpPr>
        <p:spPr>
          <a:xfrm>
            <a:off x="5209026" y="5786642"/>
            <a:ext cx="3571304" cy="140474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59% say they will have to keep working longer while 36% believe they will never have enough money to be able to retire.</a:t>
            </a:r>
            <a:endParaRPr b="0" i="0" sz="1400" u="none" cap="none" strike="noStrike">
              <a:solidFill>
                <a:srgbClr val="000000"/>
              </a:solidFill>
              <a:latin typeface="Arial"/>
              <a:ea typeface="Arial"/>
              <a:cs typeface="Arial"/>
              <a:sym typeface="Arial"/>
            </a:endParaRPr>
          </a:p>
        </p:txBody>
      </p:sp>
      <p:sp>
        <p:nvSpPr>
          <p:cNvPr id="690" name="Google Shape;690;p10"/>
          <p:cNvSpPr txBox="1"/>
          <p:nvPr/>
        </p:nvSpPr>
        <p:spPr>
          <a:xfrm>
            <a:off x="9507670" y="5786642"/>
            <a:ext cx="3571304" cy="168687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44% of households would encounter significant financial difficulties within half a year if they lost the primary wage earner in the family. 28% would reach that point in a month.</a:t>
            </a:r>
            <a:endParaRPr b="0" i="0" sz="1400" u="none" cap="none" strike="noStrike">
              <a:solidFill>
                <a:srgbClr val="000000"/>
              </a:solidFill>
              <a:latin typeface="Arial"/>
              <a:ea typeface="Arial"/>
              <a:cs typeface="Arial"/>
              <a:sym typeface="Arial"/>
            </a:endParaRPr>
          </a:p>
        </p:txBody>
      </p:sp>
      <p:sp>
        <p:nvSpPr>
          <p:cNvPr id="691" name="Google Shape;691;p10"/>
          <p:cNvSpPr txBox="1"/>
          <p:nvPr/>
        </p:nvSpPr>
        <p:spPr>
          <a:xfrm>
            <a:off x="13806313" y="5786642"/>
            <a:ext cx="3571200" cy="127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Key Points Annuity sales hit $310.6 billion in 2022, surpassing the prior annual record set in 2008 by 17%.</a:t>
            </a:r>
            <a:endParaRPr b="0" i="0" sz="1400" u="none" cap="none" strike="noStrike">
              <a:solidFill>
                <a:srgbClr val="000000"/>
              </a:solidFill>
              <a:latin typeface="Arial"/>
              <a:ea typeface="Arial"/>
              <a:cs typeface="Arial"/>
              <a:sym typeface="Arial"/>
            </a:endParaRPr>
          </a:p>
        </p:txBody>
      </p:sp>
      <p:sp>
        <p:nvSpPr>
          <p:cNvPr id="692" name="Google Shape;692;p10"/>
          <p:cNvSpPr txBox="1"/>
          <p:nvPr/>
        </p:nvSpPr>
        <p:spPr>
          <a:xfrm>
            <a:off x="5497756" y="7904909"/>
            <a:ext cx="2990962" cy="102104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Source: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Natixis Global Retirement Index 2021</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t/>
            </a:r>
            <a:endParaRPr b="0" i="0" sz="1650" u="none" cap="none" strike="noStrike">
              <a:solidFill>
                <a:srgbClr val="FFFFFF"/>
              </a:solidFill>
              <a:latin typeface="Poppins"/>
              <a:ea typeface="Poppins"/>
              <a:cs typeface="Poppins"/>
              <a:sym typeface="Poppins"/>
            </a:endParaRPr>
          </a:p>
        </p:txBody>
      </p:sp>
      <p:sp>
        <p:nvSpPr>
          <p:cNvPr id="693" name="Google Shape;693;p10"/>
          <p:cNvSpPr txBox="1"/>
          <p:nvPr/>
        </p:nvSpPr>
        <p:spPr>
          <a:xfrm>
            <a:off x="9797841" y="7904909"/>
            <a:ext cx="2990962" cy="102104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Source: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Life Insurance Statistics and Industry Trends 2023</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t/>
            </a:r>
            <a:endParaRPr b="0" i="0" sz="1650" u="none" cap="none" strike="noStrike">
              <a:solidFill>
                <a:srgbClr val="FFFFFF"/>
              </a:solidFill>
              <a:latin typeface="Poppins"/>
              <a:ea typeface="Poppins"/>
              <a:cs typeface="Poppins"/>
              <a:sym typeface="Poppins"/>
            </a:endParaRPr>
          </a:p>
        </p:txBody>
      </p:sp>
      <p:sp>
        <p:nvSpPr>
          <p:cNvPr id="694" name="Google Shape;694;p10"/>
          <p:cNvSpPr txBox="1"/>
          <p:nvPr/>
        </p:nvSpPr>
        <p:spPr>
          <a:xfrm>
            <a:off x="14097925" y="7409683"/>
            <a:ext cx="2990962" cy="153401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Source: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rPr b="0" i="0" lang="en-US" sz="1650" u="none" cap="none" strike="noStrike">
                <a:solidFill>
                  <a:srgbClr val="FFFFFF"/>
                </a:solidFill>
                <a:latin typeface="Poppins"/>
                <a:ea typeface="Poppins"/>
                <a:cs typeface="Poppins"/>
                <a:sym typeface="Poppins"/>
              </a:rPr>
              <a:t>LIMRA: 2022 U.S. Retail Annuity Sales Shatter Annual Sales Records Set in 2008</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50"/>
              <a:buFont typeface="Arial"/>
              <a:buNone/>
            </a:pPr>
            <a:r>
              <a:t/>
            </a:r>
            <a:endParaRPr b="0" i="0" sz="1650" u="none" cap="none" strike="noStrike">
              <a:solidFill>
                <a:srgbClr val="FFFFFF"/>
              </a:solidFill>
              <a:latin typeface="Poppins"/>
              <a:ea typeface="Poppins"/>
              <a:cs typeface="Poppins"/>
              <a:sym typeface="Poppins"/>
            </a:endParaRPr>
          </a:p>
        </p:txBody>
      </p:sp>
      <p:sp>
        <p:nvSpPr>
          <p:cNvPr id="695" name="Google Shape;695;p10"/>
          <p:cNvSpPr txBox="1"/>
          <p:nvPr/>
        </p:nvSpPr>
        <p:spPr>
          <a:xfrm>
            <a:off x="10261192" y="5014266"/>
            <a:ext cx="2059492" cy="352313"/>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424244"/>
                </a:solidFill>
                <a:latin typeface="Montserrat"/>
                <a:ea typeface="Montserrat"/>
                <a:cs typeface="Montserrat"/>
                <a:sym typeface="Montserrat"/>
              </a:rPr>
              <a:t>Insurance</a:t>
            </a:r>
            <a:endParaRPr b="0" i="0" sz="1400" u="none" cap="none" strike="noStrike">
              <a:solidFill>
                <a:srgbClr val="000000"/>
              </a:solidFill>
              <a:latin typeface="Arial"/>
              <a:ea typeface="Arial"/>
              <a:cs typeface="Arial"/>
              <a:sym typeface="Arial"/>
            </a:endParaRPr>
          </a:p>
        </p:txBody>
      </p:sp>
      <p:sp>
        <p:nvSpPr>
          <p:cNvPr id="696" name="Google Shape;696;p10"/>
          <p:cNvSpPr txBox="1"/>
          <p:nvPr/>
        </p:nvSpPr>
        <p:spPr>
          <a:xfrm>
            <a:off x="14564650" y="5014266"/>
            <a:ext cx="2059492" cy="352313"/>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424244"/>
                </a:solidFill>
                <a:latin typeface="Montserrat"/>
                <a:ea typeface="Montserrat"/>
                <a:cs typeface="Montserrat"/>
                <a:sym typeface="Montserrat"/>
              </a:rPr>
              <a:t>Investing</a:t>
            </a:r>
            <a:endParaRPr b="0" i="0" sz="1400" u="none" cap="none" strike="noStrike">
              <a:solidFill>
                <a:srgbClr val="000000"/>
              </a:solidFill>
              <a:latin typeface="Arial"/>
              <a:ea typeface="Arial"/>
              <a:cs typeface="Arial"/>
              <a:sym typeface="Arial"/>
            </a:endParaRPr>
          </a:p>
        </p:txBody>
      </p:sp>
      <p:sp>
        <p:nvSpPr>
          <p:cNvPr id="697" name="Google Shape;697;p10"/>
          <p:cNvSpPr txBox="1"/>
          <p:nvPr/>
        </p:nvSpPr>
        <p:spPr>
          <a:xfrm>
            <a:off x="3629767" y="3255053"/>
            <a:ext cx="125118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0D0D0D"/>
                </a:solidFill>
                <a:latin typeface="Poppins"/>
                <a:ea typeface="Poppins"/>
                <a:cs typeface="Poppins"/>
                <a:sym typeface="Poppins"/>
              </a:rPr>
              <a:t> of adults have less than $1000 in a savings account. Source: GO Banking Rates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0"/>
                                        <p:tgtEl>
                                          <p:spTgt spid="667"/>
                                        </p:tgtEl>
                                      </p:cBhvr>
                                    </p:animEffect>
                                  </p:childTnLst>
                                </p:cTn>
                              </p:par>
                              <p:par>
                                <p:cTn fill="hold" nodeType="with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0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1000"/>
                                        <p:tgtEl>
                                          <p:spTgt spid="689"/>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grpSp>
        <p:nvGrpSpPr>
          <p:cNvPr id="702" name="Google Shape;702;p11"/>
          <p:cNvGrpSpPr/>
          <p:nvPr/>
        </p:nvGrpSpPr>
        <p:grpSpPr>
          <a:xfrm rot="10800000">
            <a:off x="15130581" y="-165718"/>
            <a:ext cx="3685761" cy="1375244"/>
            <a:chOff x="0" y="-47625"/>
            <a:chExt cx="970735" cy="362204"/>
          </a:xfrm>
        </p:grpSpPr>
        <p:sp>
          <p:nvSpPr>
            <p:cNvPr id="703" name="Google Shape;703;p11"/>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42424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4" name="Google Shape;704;p11"/>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11"/>
          <p:cNvSpPr/>
          <p:nvPr/>
        </p:nvSpPr>
        <p:spPr>
          <a:xfrm rot="-5400000">
            <a:off x="8366882" y="1369603"/>
            <a:ext cx="1711456" cy="5161858"/>
          </a:xfrm>
          <a:custGeom>
            <a:rect b="b" l="l" r="r" t="t"/>
            <a:pathLst>
              <a:path extrusionOk="0" h="5161858" w="1711456">
                <a:moveTo>
                  <a:pt x="0" y="0"/>
                </a:moveTo>
                <a:lnTo>
                  <a:pt x="1711455" y="0"/>
                </a:lnTo>
                <a:lnTo>
                  <a:pt x="1711455" y="5161858"/>
                </a:lnTo>
                <a:lnTo>
                  <a:pt x="0" y="5161858"/>
                </a:lnTo>
                <a:lnTo>
                  <a:pt x="0" y="0"/>
                </a:lnTo>
                <a:close/>
              </a:path>
            </a:pathLst>
          </a:custGeom>
          <a:blipFill rotWithShape="1">
            <a:blip r:embed="rId3">
              <a:alphaModFix/>
            </a:blip>
            <a:stretch>
              <a:fillRect b="0" l="-5080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06" name="Google Shape;706;p11"/>
          <p:cNvGrpSpPr/>
          <p:nvPr/>
        </p:nvGrpSpPr>
        <p:grpSpPr>
          <a:xfrm>
            <a:off x="0" y="4405617"/>
            <a:ext cx="18288000" cy="5938285"/>
            <a:chOff x="0" y="-47625"/>
            <a:chExt cx="4901895" cy="1563993"/>
          </a:xfrm>
        </p:grpSpPr>
        <p:sp>
          <p:nvSpPr>
            <p:cNvPr id="707" name="Google Shape;707;p11"/>
            <p:cNvSpPr/>
            <p:nvPr/>
          </p:nvSpPr>
          <p:spPr>
            <a:xfrm>
              <a:off x="0" y="0"/>
              <a:ext cx="4901895" cy="1510683"/>
            </a:xfrm>
            <a:custGeom>
              <a:rect b="b" l="l" r="r" t="t"/>
              <a:pathLst>
                <a:path extrusionOk="0" h="1516368" w="4901895">
                  <a:moveTo>
                    <a:pt x="0" y="0"/>
                  </a:moveTo>
                  <a:lnTo>
                    <a:pt x="4901895" y="0"/>
                  </a:lnTo>
                  <a:lnTo>
                    <a:pt x="4901895" y="1516368"/>
                  </a:lnTo>
                  <a:lnTo>
                    <a:pt x="0" y="1516368"/>
                  </a:lnTo>
                  <a:close/>
                </a:path>
              </a:pathLst>
            </a:custGeom>
            <a:solidFill>
              <a:srgbClr val="42424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8" name="Google Shape;708;p11"/>
            <p:cNvSpPr txBox="1"/>
            <p:nvPr/>
          </p:nvSpPr>
          <p:spPr>
            <a:xfrm>
              <a:off x="0" y="-47625"/>
              <a:ext cx="4901895" cy="156399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09" name="Google Shape;709;p11"/>
          <p:cNvGrpSpPr/>
          <p:nvPr/>
        </p:nvGrpSpPr>
        <p:grpSpPr>
          <a:xfrm rot="5400000">
            <a:off x="16144463" y="614201"/>
            <a:ext cx="828999" cy="828999"/>
            <a:chOff x="0" y="0"/>
            <a:chExt cx="812800" cy="812800"/>
          </a:xfrm>
        </p:grpSpPr>
        <p:sp>
          <p:nvSpPr>
            <p:cNvPr id="710" name="Google Shape;71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1" name="Google Shape;71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11"/>
          <p:cNvGrpSpPr/>
          <p:nvPr/>
        </p:nvGrpSpPr>
        <p:grpSpPr>
          <a:xfrm rot="10800000">
            <a:off x="6817719" y="3270843"/>
            <a:ext cx="4809780" cy="4809780"/>
            <a:chOff x="0" y="0"/>
            <a:chExt cx="812800" cy="812800"/>
          </a:xfrm>
        </p:grpSpPr>
        <p:sp>
          <p:nvSpPr>
            <p:cNvPr id="713" name="Google Shape;71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341700"/>
                </a:gs>
                <a:gs pos="100000">
                  <a:srgbClr val="6A4018"/>
                </a:gs>
              </a:gsLst>
              <a:path path="circle">
                <a:fillToRect b="50%" l="50%" r="50%" t="50%"/>
              </a:path>
              <a:tileRect/>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4" name="Google Shape;714;p11"/>
            <p:cNvSpPr txBox="1"/>
            <p:nvPr/>
          </p:nvSpPr>
          <p:spPr>
            <a:xfrm>
              <a:off x="76200" y="28575"/>
              <a:ext cx="660400" cy="708025"/>
            </a:xfrm>
            <a:prstGeom prst="rect">
              <a:avLst/>
            </a:prstGeom>
            <a:noFill/>
            <a:ln>
              <a:noFill/>
            </a:ln>
          </p:spPr>
          <p:txBody>
            <a:bodyPr anchorCtr="0" anchor="ctr" bIns="58550" lIns="58550" spcFirstLastPara="1" rIns="58550" wrap="square" tIns="5855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11"/>
          <p:cNvGrpSpPr/>
          <p:nvPr/>
        </p:nvGrpSpPr>
        <p:grpSpPr>
          <a:xfrm>
            <a:off x="7054387" y="3507511"/>
            <a:ext cx="4336444" cy="4336444"/>
            <a:chOff x="0" y="0"/>
            <a:chExt cx="812800" cy="812800"/>
          </a:xfrm>
        </p:grpSpPr>
        <p:sp>
          <p:nvSpPr>
            <p:cNvPr id="716" name="Google Shape;71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F2AA15"/>
                </a:gs>
              </a:gsLst>
              <a:lin ang="5400000" scaled="0"/>
            </a:gradFill>
            <a:ln cap="sq" cmpd="sng" w="762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7" name="Google Shape;717;p11"/>
            <p:cNvSpPr txBox="1"/>
            <p:nvPr/>
          </p:nvSpPr>
          <p:spPr>
            <a:xfrm>
              <a:off x="76200" y="28575"/>
              <a:ext cx="660400" cy="708025"/>
            </a:xfrm>
            <a:prstGeom prst="rect">
              <a:avLst/>
            </a:prstGeom>
            <a:noFill/>
            <a:ln>
              <a:noFill/>
            </a:ln>
          </p:spPr>
          <p:txBody>
            <a:bodyPr anchorCtr="0" anchor="ctr" bIns="58550" lIns="58550" spcFirstLastPara="1" rIns="58550" wrap="square" tIns="5855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18" name="Google Shape;718;p11"/>
          <p:cNvSpPr/>
          <p:nvPr/>
        </p:nvSpPr>
        <p:spPr>
          <a:xfrm>
            <a:off x="7309578" y="3762701"/>
            <a:ext cx="3826064" cy="382606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4899" r="-24899" t="0"/>
            </a:stretch>
          </a:blipFill>
          <a:ln cap="sq" cmpd="sng" w="76200">
            <a:solidFill>
              <a:srgbClr val="49270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ack and white logo  Description automatically generated" id="719" name="Google Shape;719;p11"/>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5">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0" name="Google Shape;720;p11"/>
          <p:cNvSpPr txBox="1"/>
          <p:nvPr/>
        </p:nvSpPr>
        <p:spPr>
          <a:xfrm>
            <a:off x="3617793" y="1508462"/>
            <a:ext cx="11403295"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575656"/>
                </a:solidFill>
                <a:latin typeface="Poppins"/>
                <a:ea typeface="Poppins"/>
                <a:cs typeface="Poppins"/>
                <a:sym typeface="Poppins"/>
              </a:rPr>
              <a:t>Expert Financial Analysis (EFA)</a:t>
            </a:r>
            <a:endParaRPr b="0" i="0" sz="1400" u="none" cap="none" strike="noStrike">
              <a:solidFill>
                <a:srgbClr val="000000"/>
              </a:solidFill>
              <a:latin typeface="Arial"/>
              <a:ea typeface="Arial"/>
              <a:cs typeface="Arial"/>
              <a:sym typeface="Arial"/>
            </a:endParaRPr>
          </a:p>
        </p:txBody>
      </p:sp>
      <p:grpSp>
        <p:nvGrpSpPr>
          <p:cNvPr id="721" name="Google Shape;721;p11"/>
          <p:cNvGrpSpPr/>
          <p:nvPr/>
        </p:nvGrpSpPr>
        <p:grpSpPr>
          <a:xfrm>
            <a:off x="1213857" y="5499462"/>
            <a:ext cx="6512942" cy="1700014"/>
            <a:chOff x="1213851" y="5499510"/>
            <a:chExt cx="6390249" cy="1700014"/>
          </a:xfrm>
        </p:grpSpPr>
        <p:grpSp>
          <p:nvGrpSpPr>
            <p:cNvPr id="722" name="Google Shape;722;p11"/>
            <p:cNvGrpSpPr/>
            <p:nvPr/>
          </p:nvGrpSpPr>
          <p:grpSpPr>
            <a:xfrm rot="10800000">
              <a:off x="1213851" y="5675733"/>
              <a:ext cx="5846182" cy="1523791"/>
              <a:chOff x="0" y="-47625"/>
              <a:chExt cx="1217141" cy="317244"/>
            </a:xfrm>
          </p:grpSpPr>
          <p:sp>
            <p:nvSpPr>
              <p:cNvPr id="723" name="Google Shape;723;p11"/>
              <p:cNvSpPr/>
              <p:nvPr/>
            </p:nvSpPr>
            <p:spPr>
              <a:xfrm>
                <a:off x="0" y="0"/>
                <a:ext cx="1217141" cy="269619"/>
              </a:xfrm>
              <a:custGeom>
                <a:rect b="b" l="l" r="r" t="t"/>
                <a:pathLst>
                  <a:path extrusionOk="0" h="269619" w="1217141">
                    <a:moveTo>
                      <a:pt x="132427" y="0"/>
                    </a:moveTo>
                    <a:lnTo>
                      <a:pt x="1084714" y="0"/>
                    </a:lnTo>
                    <a:cubicBezTo>
                      <a:pt x="1157851" y="0"/>
                      <a:pt x="1217141" y="59290"/>
                      <a:pt x="1217141" y="132427"/>
                    </a:cubicBezTo>
                    <a:lnTo>
                      <a:pt x="1217141" y="137192"/>
                    </a:lnTo>
                    <a:cubicBezTo>
                      <a:pt x="1217141" y="210330"/>
                      <a:pt x="1157851" y="269619"/>
                      <a:pt x="1084714" y="269619"/>
                    </a:cubicBezTo>
                    <a:lnTo>
                      <a:pt x="132427" y="269619"/>
                    </a:lnTo>
                    <a:cubicBezTo>
                      <a:pt x="59290" y="269619"/>
                      <a:pt x="0" y="210330"/>
                      <a:pt x="0" y="137192"/>
                    </a:cubicBezTo>
                    <a:lnTo>
                      <a:pt x="0" y="132427"/>
                    </a:lnTo>
                    <a:cubicBezTo>
                      <a:pt x="0" y="59290"/>
                      <a:pt x="59290" y="0"/>
                      <a:pt x="132427"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4" name="Google Shape;724;p11"/>
              <p:cNvSpPr txBox="1"/>
              <p:nvPr/>
            </p:nvSpPr>
            <p:spPr>
              <a:xfrm>
                <a:off x="0" y="-47625"/>
                <a:ext cx="1217100" cy="317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11"/>
            <p:cNvGrpSpPr/>
            <p:nvPr/>
          </p:nvGrpSpPr>
          <p:grpSpPr>
            <a:xfrm rot="5400000">
              <a:off x="1213851" y="5499510"/>
              <a:ext cx="1414004" cy="1414004"/>
              <a:chOff x="0" y="0"/>
              <a:chExt cx="812800" cy="812800"/>
            </a:xfrm>
          </p:grpSpPr>
          <p:sp>
            <p:nvSpPr>
              <p:cNvPr id="726" name="Google Shape;72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7" name="Google Shape;72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28" name="Google Shape;728;p11"/>
            <p:cNvSpPr/>
            <p:nvPr/>
          </p:nvSpPr>
          <p:spPr>
            <a:xfrm>
              <a:off x="1491580" y="5764271"/>
              <a:ext cx="884483" cy="884483"/>
            </a:xfrm>
            <a:custGeom>
              <a:rect b="b" l="l" r="r" t="t"/>
              <a:pathLst>
                <a:path extrusionOk="0" h="884483" w="884483">
                  <a:moveTo>
                    <a:pt x="0" y="0"/>
                  </a:moveTo>
                  <a:lnTo>
                    <a:pt x="884483" y="0"/>
                  </a:lnTo>
                  <a:lnTo>
                    <a:pt x="884483" y="884483"/>
                  </a:lnTo>
                  <a:lnTo>
                    <a:pt x="0" y="88448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9" name="Google Shape;729;p11"/>
            <p:cNvSpPr txBox="1"/>
            <p:nvPr/>
          </p:nvSpPr>
          <p:spPr>
            <a:xfrm>
              <a:off x="2690400" y="5762975"/>
              <a:ext cx="4913700" cy="9417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1" i="0" lang="en-US" sz="1799" u="none" cap="none" strike="noStrike">
                  <a:solidFill>
                    <a:srgbClr val="0D0D0D"/>
                  </a:solidFill>
                  <a:latin typeface="Poppins"/>
                  <a:ea typeface="Poppins"/>
                  <a:cs typeface="Poppins"/>
                  <a:sym typeface="Poppins"/>
                </a:rPr>
                <a:t>Emergency Fund</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Save 3-6 months' income</a:t>
              </a:r>
              <a:endParaRPr b="0" i="0" sz="1400" u="none" cap="none" strike="noStrike">
                <a:solidFill>
                  <a:srgbClr val="000000"/>
                </a:solidFill>
                <a:latin typeface="Arial"/>
                <a:ea typeface="Arial"/>
                <a:cs typeface="Arial"/>
                <a:sym typeface="Arial"/>
              </a:endParaRPr>
            </a:p>
            <a:p>
              <a:pPr indent="-194307" lvl="1" marL="388617"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Prepare for unexpected expenses</a:t>
              </a:r>
              <a:endParaRPr b="0" i="0" sz="1400" u="none" cap="none" strike="noStrike">
                <a:solidFill>
                  <a:srgbClr val="000000"/>
                </a:solidFill>
                <a:latin typeface="Arial"/>
                <a:ea typeface="Arial"/>
                <a:cs typeface="Arial"/>
                <a:sym typeface="Arial"/>
              </a:endParaRPr>
            </a:p>
          </p:txBody>
        </p:sp>
      </p:grpSp>
      <p:grpSp>
        <p:nvGrpSpPr>
          <p:cNvPr id="730" name="Google Shape;730;p11"/>
          <p:cNvGrpSpPr/>
          <p:nvPr/>
        </p:nvGrpSpPr>
        <p:grpSpPr>
          <a:xfrm>
            <a:off x="1276384" y="3762701"/>
            <a:ext cx="5846182" cy="1700014"/>
            <a:chOff x="1276384" y="3762701"/>
            <a:chExt cx="5846182" cy="1700014"/>
          </a:xfrm>
        </p:grpSpPr>
        <p:grpSp>
          <p:nvGrpSpPr>
            <p:cNvPr id="731" name="Google Shape;731;p11"/>
            <p:cNvGrpSpPr/>
            <p:nvPr/>
          </p:nvGrpSpPr>
          <p:grpSpPr>
            <a:xfrm rot="10800000">
              <a:off x="1276384" y="3938924"/>
              <a:ext cx="5846182" cy="1523791"/>
              <a:chOff x="0" y="-47625"/>
              <a:chExt cx="1217141" cy="317244"/>
            </a:xfrm>
          </p:grpSpPr>
          <p:sp>
            <p:nvSpPr>
              <p:cNvPr id="732" name="Google Shape;732;p11"/>
              <p:cNvSpPr/>
              <p:nvPr/>
            </p:nvSpPr>
            <p:spPr>
              <a:xfrm>
                <a:off x="0" y="0"/>
                <a:ext cx="1217141" cy="269619"/>
              </a:xfrm>
              <a:custGeom>
                <a:rect b="b" l="l" r="r" t="t"/>
                <a:pathLst>
                  <a:path extrusionOk="0" h="269619" w="1217141">
                    <a:moveTo>
                      <a:pt x="132427" y="0"/>
                    </a:moveTo>
                    <a:lnTo>
                      <a:pt x="1084714" y="0"/>
                    </a:lnTo>
                    <a:cubicBezTo>
                      <a:pt x="1157851" y="0"/>
                      <a:pt x="1217141" y="59290"/>
                      <a:pt x="1217141" y="132427"/>
                    </a:cubicBezTo>
                    <a:lnTo>
                      <a:pt x="1217141" y="137192"/>
                    </a:lnTo>
                    <a:cubicBezTo>
                      <a:pt x="1217141" y="210330"/>
                      <a:pt x="1157851" y="269619"/>
                      <a:pt x="1084714" y="269619"/>
                    </a:cubicBezTo>
                    <a:lnTo>
                      <a:pt x="132427" y="269619"/>
                    </a:lnTo>
                    <a:cubicBezTo>
                      <a:pt x="59290" y="269619"/>
                      <a:pt x="0" y="210330"/>
                      <a:pt x="0" y="137192"/>
                    </a:cubicBezTo>
                    <a:lnTo>
                      <a:pt x="0" y="132427"/>
                    </a:lnTo>
                    <a:cubicBezTo>
                      <a:pt x="0" y="59290"/>
                      <a:pt x="59290" y="0"/>
                      <a:pt x="132427"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3" name="Google Shape;733;p11"/>
              <p:cNvSpPr txBox="1"/>
              <p:nvPr/>
            </p:nvSpPr>
            <p:spPr>
              <a:xfrm>
                <a:off x="0" y="-47625"/>
                <a:ext cx="1217141" cy="3172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4" name="Google Shape;734;p11"/>
            <p:cNvGrpSpPr/>
            <p:nvPr/>
          </p:nvGrpSpPr>
          <p:grpSpPr>
            <a:xfrm rot="5400000">
              <a:off x="1276384" y="3762701"/>
              <a:ext cx="1414004" cy="1414004"/>
              <a:chOff x="0" y="0"/>
              <a:chExt cx="812800" cy="812800"/>
            </a:xfrm>
          </p:grpSpPr>
          <p:sp>
            <p:nvSpPr>
              <p:cNvPr id="735" name="Google Shape;73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6" name="Google Shape;73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37" name="Google Shape;737;p11"/>
            <p:cNvSpPr/>
            <p:nvPr/>
          </p:nvSpPr>
          <p:spPr>
            <a:xfrm>
              <a:off x="1597265" y="4085106"/>
              <a:ext cx="778797" cy="778797"/>
            </a:xfrm>
            <a:custGeom>
              <a:rect b="b" l="l" r="r" t="t"/>
              <a:pathLst>
                <a:path extrusionOk="0" h="778797" w="778797">
                  <a:moveTo>
                    <a:pt x="0" y="0"/>
                  </a:moveTo>
                  <a:lnTo>
                    <a:pt x="778798" y="0"/>
                  </a:lnTo>
                  <a:lnTo>
                    <a:pt x="778798" y="778797"/>
                  </a:lnTo>
                  <a:lnTo>
                    <a:pt x="0" y="77879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8" name="Google Shape;738;p11"/>
            <p:cNvSpPr txBox="1"/>
            <p:nvPr/>
          </p:nvSpPr>
          <p:spPr>
            <a:xfrm>
              <a:off x="2741427" y="4142192"/>
              <a:ext cx="4010400" cy="9417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1" i="0" lang="en-US" sz="1799" u="none" cap="none" strike="noStrike">
                  <a:solidFill>
                    <a:srgbClr val="0D0D0D"/>
                  </a:solidFill>
                  <a:latin typeface="Poppins"/>
                  <a:ea typeface="Poppins"/>
                  <a:cs typeface="Poppins"/>
                  <a:sym typeface="Poppins"/>
                </a:rPr>
                <a:t>Proper Protection:</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Protect against loss of income</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Protect family assets</a:t>
              </a:r>
              <a:endParaRPr b="0" i="0" sz="1400" u="none" cap="none" strike="noStrike">
                <a:solidFill>
                  <a:srgbClr val="000000"/>
                </a:solidFill>
                <a:latin typeface="Arial"/>
                <a:ea typeface="Arial"/>
                <a:cs typeface="Arial"/>
                <a:sym typeface="Arial"/>
              </a:endParaRPr>
            </a:p>
          </p:txBody>
        </p:sp>
      </p:grpSp>
      <p:grpSp>
        <p:nvGrpSpPr>
          <p:cNvPr id="739" name="Google Shape;739;p11"/>
          <p:cNvGrpSpPr/>
          <p:nvPr/>
        </p:nvGrpSpPr>
        <p:grpSpPr>
          <a:xfrm>
            <a:off x="2203759" y="7237532"/>
            <a:ext cx="6289385" cy="1700014"/>
            <a:chOff x="2203789" y="7237472"/>
            <a:chExt cx="6028935" cy="1700014"/>
          </a:xfrm>
        </p:grpSpPr>
        <p:grpSp>
          <p:nvGrpSpPr>
            <p:cNvPr id="740" name="Google Shape;740;p11"/>
            <p:cNvGrpSpPr/>
            <p:nvPr/>
          </p:nvGrpSpPr>
          <p:grpSpPr>
            <a:xfrm rot="10800000">
              <a:off x="2203789" y="7413695"/>
              <a:ext cx="5846182" cy="1523791"/>
              <a:chOff x="0" y="-47625"/>
              <a:chExt cx="1217141" cy="317244"/>
            </a:xfrm>
          </p:grpSpPr>
          <p:sp>
            <p:nvSpPr>
              <p:cNvPr id="741" name="Google Shape;741;p11"/>
              <p:cNvSpPr/>
              <p:nvPr/>
            </p:nvSpPr>
            <p:spPr>
              <a:xfrm>
                <a:off x="0" y="0"/>
                <a:ext cx="1217141" cy="269619"/>
              </a:xfrm>
              <a:custGeom>
                <a:rect b="b" l="l" r="r" t="t"/>
                <a:pathLst>
                  <a:path extrusionOk="0" h="269619" w="1217141">
                    <a:moveTo>
                      <a:pt x="132427" y="0"/>
                    </a:moveTo>
                    <a:lnTo>
                      <a:pt x="1084714" y="0"/>
                    </a:lnTo>
                    <a:cubicBezTo>
                      <a:pt x="1157851" y="0"/>
                      <a:pt x="1217141" y="59290"/>
                      <a:pt x="1217141" y="132427"/>
                    </a:cubicBezTo>
                    <a:lnTo>
                      <a:pt x="1217141" y="137192"/>
                    </a:lnTo>
                    <a:cubicBezTo>
                      <a:pt x="1217141" y="210330"/>
                      <a:pt x="1157851" y="269619"/>
                      <a:pt x="1084714" y="269619"/>
                    </a:cubicBezTo>
                    <a:lnTo>
                      <a:pt x="132427" y="269619"/>
                    </a:lnTo>
                    <a:cubicBezTo>
                      <a:pt x="59290" y="269619"/>
                      <a:pt x="0" y="210330"/>
                      <a:pt x="0" y="137192"/>
                    </a:cubicBezTo>
                    <a:lnTo>
                      <a:pt x="0" y="132427"/>
                    </a:lnTo>
                    <a:cubicBezTo>
                      <a:pt x="0" y="59290"/>
                      <a:pt x="59290" y="0"/>
                      <a:pt x="132427"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2" name="Google Shape;742;p11"/>
              <p:cNvSpPr txBox="1"/>
              <p:nvPr/>
            </p:nvSpPr>
            <p:spPr>
              <a:xfrm>
                <a:off x="0" y="-47625"/>
                <a:ext cx="1217141" cy="3172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11"/>
            <p:cNvGrpSpPr/>
            <p:nvPr/>
          </p:nvGrpSpPr>
          <p:grpSpPr>
            <a:xfrm rot="5400000">
              <a:off x="2203789" y="7237472"/>
              <a:ext cx="1414004" cy="1414004"/>
              <a:chOff x="0" y="0"/>
              <a:chExt cx="812800" cy="812800"/>
            </a:xfrm>
          </p:grpSpPr>
          <p:sp>
            <p:nvSpPr>
              <p:cNvPr id="744" name="Google Shape;74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5" name="Google Shape;74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6" name="Google Shape;746;p11"/>
            <p:cNvSpPr/>
            <p:nvPr/>
          </p:nvSpPr>
          <p:spPr>
            <a:xfrm>
              <a:off x="2594821" y="7628504"/>
              <a:ext cx="631940" cy="631940"/>
            </a:xfrm>
            <a:custGeom>
              <a:rect b="b" l="l" r="r" t="t"/>
              <a:pathLst>
                <a:path extrusionOk="0" h="631940" w="631940">
                  <a:moveTo>
                    <a:pt x="0" y="0"/>
                  </a:moveTo>
                  <a:lnTo>
                    <a:pt x="631940" y="0"/>
                  </a:lnTo>
                  <a:lnTo>
                    <a:pt x="631940" y="631940"/>
                  </a:lnTo>
                  <a:lnTo>
                    <a:pt x="0" y="63194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7" name="Google Shape;747;p11"/>
            <p:cNvSpPr txBox="1"/>
            <p:nvPr/>
          </p:nvSpPr>
          <p:spPr>
            <a:xfrm>
              <a:off x="3732424" y="7528400"/>
              <a:ext cx="4500300" cy="9417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1" i="0" lang="en-US" sz="1799" u="none" cap="none" strike="noStrike">
                  <a:solidFill>
                    <a:srgbClr val="0D0D0D"/>
                  </a:solidFill>
                  <a:latin typeface="Poppins"/>
                  <a:ea typeface="Poppins"/>
                  <a:cs typeface="Poppins"/>
                  <a:sym typeface="Poppins"/>
                </a:rPr>
                <a:t>Build Wealth</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Strive to outpace inflation</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Professional money management</a:t>
              </a:r>
              <a:endParaRPr b="0" i="0" sz="1400" u="none" cap="none" strike="noStrike">
                <a:solidFill>
                  <a:srgbClr val="000000"/>
                </a:solidFill>
                <a:latin typeface="Arial"/>
                <a:ea typeface="Arial"/>
                <a:cs typeface="Arial"/>
                <a:sym typeface="Arial"/>
              </a:endParaRPr>
            </a:p>
          </p:txBody>
        </p:sp>
      </p:grpSp>
      <p:grpSp>
        <p:nvGrpSpPr>
          <p:cNvPr id="748" name="Google Shape;748;p11"/>
          <p:cNvGrpSpPr/>
          <p:nvPr/>
        </p:nvGrpSpPr>
        <p:grpSpPr>
          <a:xfrm>
            <a:off x="11307091" y="3729496"/>
            <a:ext cx="5846182" cy="1707901"/>
            <a:chOff x="11307091" y="3729496"/>
            <a:chExt cx="5846182" cy="1707901"/>
          </a:xfrm>
        </p:grpSpPr>
        <p:grpSp>
          <p:nvGrpSpPr>
            <p:cNvPr id="749" name="Google Shape;749;p11"/>
            <p:cNvGrpSpPr/>
            <p:nvPr/>
          </p:nvGrpSpPr>
          <p:grpSpPr>
            <a:xfrm rot="10800000">
              <a:off x="11307091" y="3913606"/>
              <a:ext cx="5846182" cy="1523791"/>
              <a:chOff x="0" y="-47625"/>
              <a:chExt cx="1217141" cy="317244"/>
            </a:xfrm>
          </p:grpSpPr>
          <p:sp>
            <p:nvSpPr>
              <p:cNvPr id="750" name="Google Shape;750;p11"/>
              <p:cNvSpPr/>
              <p:nvPr/>
            </p:nvSpPr>
            <p:spPr>
              <a:xfrm>
                <a:off x="0" y="0"/>
                <a:ext cx="1217141" cy="269619"/>
              </a:xfrm>
              <a:custGeom>
                <a:rect b="b" l="l" r="r" t="t"/>
                <a:pathLst>
                  <a:path extrusionOk="0" h="269619" w="1217141">
                    <a:moveTo>
                      <a:pt x="132427" y="0"/>
                    </a:moveTo>
                    <a:lnTo>
                      <a:pt x="1084714" y="0"/>
                    </a:lnTo>
                    <a:cubicBezTo>
                      <a:pt x="1157851" y="0"/>
                      <a:pt x="1217141" y="59290"/>
                      <a:pt x="1217141" y="132427"/>
                    </a:cubicBezTo>
                    <a:lnTo>
                      <a:pt x="1217141" y="137192"/>
                    </a:lnTo>
                    <a:cubicBezTo>
                      <a:pt x="1217141" y="210330"/>
                      <a:pt x="1157851" y="269619"/>
                      <a:pt x="1084714" y="269619"/>
                    </a:cubicBezTo>
                    <a:lnTo>
                      <a:pt x="132427" y="269619"/>
                    </a:lnTo>
                    <a:cubicBezTo>
                      <a:pt x="59290" y="269619"/>
                      <a:pt x="0" y="210330"/>
                      <a:pt x="0" y="137192"/>
                    </a:cubicBezTo>
                    <a:lnTo>
                      <a:pt x="0" y="132427"/>
                    </a:lnTo>
                    <a:cubicBezTo>
                      <a:pt x="0" y="59290"/>
                      <a:pt x="59290" y="0"/>
                      <a:pt x="132427"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1" name="Google Shape;751;p11"/>
              <p:cNvSpPr txBox="1"/>
              <p:nvPr/>
            </p:nvSpPr>
            <p:spPr>
              <a:xfrm>
                <a:off x="0" y="-47625"/>
                <a:ext cx="1217141" cy="3172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11"/>
            <p:cNvGrpSpPr/>
            <p:nvPr/>
          </p:nvGrpSpPr>
          <p:grpSpPr>
            <a:xfrm rot="5400000">
              <a:off x="15739269" y="3729496"/>
              <a:ext cx="1414004" cy="1414004"/>
              <a:chOff x="0" y="0"/>
              <a:chExt cx="812800" cy="812800"/>
            </a:xfrm>
          </p:grpSpPr>
          <p:sp>
            <p:nvSpPr>
              <p:cNvPr id="753" name="Google Shape;75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4" name="Google Shape;75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55" name="Google Shape;755;p11"/>
            <p:cNvSpPr/>
            <p:nvPr/>
          </p:nvSpPr>
          <p:spPr>
            <a:xfrm>
              <a:off x="16095010" y="4085106"/>
              <a:ext cx="702784" cy="702784"/>
            </a:xfrm>
            <a:custGeom>
              <a:rect b="b" l="l" r="r" t="t"/>
              <a:pathLst>
                <a:path extrusionOk="0" h="702784" w="702784">
                  <a:moveTo>
                    <a:pt x="0" y="0"/>
                  </a:moveTo>
                  <a:lnTo>
                    <a:pt x="702784" y="0"/>
                  </a:lnTo>
                  <a:lnTo>
                    <a:pt x="702784" y="702784"/>
                  </a:lnTo>
                  <a:lnTo>
                    <a:pt x="0" y="70278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6" name="Google Shape;756;p11"/>
            <p:cNvSpPr txBox="1"/>
            <p:nvPr/>
          </p:nvSpPr>
          <p:spPr>
            <a:xfrm>
              <a:off x="11851164" y="4142192"/>
              <a:ext cx="4010532" cy="81881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1" i="0" lang="en-US" sz="1799" u="none" cap="none" strike="noStrike">
                  <a:solidFill>
                    <a:srgbClr val="0D0D0D"/>
                  </a:solidFill>
                  <a:latin typeface="Poppins"/>
                  <a:ea typeface="Poppins"/>
                  <a:cs typeface="Poppins"/>
                  <a:sym typeface="Poppins"/>
                </a:rPr>
                <a:t>Debt Management</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Consolidate debt</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Strive to eliminate debt</a:t>
              </a:r>
              <a:endParaRPr b="0" i="0" sz="1400" u="none" cap="none" strike="noStrike">
                <a:solidFill>
                  <a:srgbClr val="000000"/>
                </a:solidFill>
                <a:latin typeface="Arial"/>
                <a:ea typeface="Arial"/>
                <a:cs typeface="Arial"/>
                <a:sym typeface="Arial"/>
              </a:endParaRPr>
            </a:p>
          </p:txBody>
        </p:sp>
      </p:grpSp>
      <p:grpSp>
        <p:nvGrpSpPr>
          <p:cNvPr id="757" name="Google Shape;757;p11"/>
          <p:cNvGrpSpPr/>
          <p:nvPr/>
        </p:nvGrpSpPr>
        <p:grpSpPr>
          <a:xfrm>
            <a:off x="11413118" y="5434366"/>
            <a:ext cx="5846182" cy="1707901"/>
            <a:chOff x="11413118" y="5434366"/>
            <a:chExt cx="5846182" cy="1707901"/>
          </a:xfrm>
        </p:grpSpPr>
        <p:grpSp>
          <p:nvGrpSpPr>
            <p:cNvPr id="758" name="Google Shape;758;p11"/>
            <p:cNvGrpSpPr/>
            <p:nvPr/>
          </p:nvGrpSpPr>
          <p:grpSpPr>
            <a:xfrm rot="10800000">
              <a:off x="11413118" y="5618476"/>
              <a:ext cx="5846182" cy="1523791"/>
              <a:chOff x="0" y="-47625"/>
              <a:chExt cx="1217141" cy="317244"/>
            </a:xfrm>
          </p:grpSpPr>
          <p:sp>
            <p:nvSpPr>
              <p:cNvPr id="759" name="Google Shape;759;p11"/>
              <p:cNvSpPr/>
              <p:nvPr/>
            </p:nvSpPr>
            <p:spPr>
              <a:xfrm>
                <a:off x="0" y="0"/>
                <a:ext cx="1217141" cy="269619"/>
              </a:xfrm>
              <a:custGeom>
                <a:rect b="b" l="l" r="r" t="t"/>
                <a:pathLst>
                  <a:path extrusionOk="0" h="269619" w="1217141">
                    <a:moveTo>
                      <a:pt x="132427" y="0"/>
                    </a:moveTo>
                    <a:lnTo>
                      <a:pt x="1084714" y="0"/>
                    </a:lnTo>
                    <a:cubicBezTo>
                      <a:pt x="1157851" y="0"/>
                      <a:pt x="1217141" y="59290"/>
                      <a:pt x="1217141" y="132427"/>
                    </a:cubicBezTo>
                    <a:lnTo>
                      <a:pt x="1217141" y="137192"/>
                    </a:lnTo>
                    <a:cubicBezTo>
                      <a:pt x="1217141" y="210330"/>
                      <a:pt x="1157851" y="269619"/>
                      <a:pt x="1084714" y="269619"/>
                    </a:cubicBezTo>
                    <a:lnTo>
                      <a:pt x="132427" y="269619"/>
                    </a:lnTo>
                    <a:cubicBezTo>
                      <a:pt x="59290" y="269619"/>
                      <a:pt x="0" y="210330"/>
                      <a:pt x="0" y="137192"/>
                    </a:cubicBezTo>
                    <a:lnTo>
                      <a:pt x="0" y="132427"/>
                    </a:lnTo>
                    <a:cubicBezTo>
                      <a:pt x="0" y="59290"/>
                      <a:pt x="59290" y="0"/>
                      <a:pt x="132427"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0" name="Google Shape;760;p11"/>
              <p:cNvSpPr txBox="1"/>
              <p:nvPr/>
            </p:nvSpPr>
            <p:spPr>
              <a:xfrm>
                <a:off x="0" y="-47625"/>
                <a:ext cx="1217141" cy="3172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11"/>
            <p:cNvGrpSpPr/>
            <p:nvPr/>
          </p:nvGrpSpPr>
          <p:grpSpPr>
            <a:xfrm rot="5400000">
              <a:off x="15845296" y="5434366"/>
              <a:ext cx="1414004" cy="1414004"/>
              <a:chOff x="0" y="0"/>
              <a:chExt cx="812800" cy="812800"/>
            </a:xfrm>
          </p:grpSpPr>
          <p:sp>
            <p:nvSpPr>
              <p:cNvPr id="762" name="Google Shape;76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3" name="Google Shape;76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64" name="Google Shape;764;p11"/>
            <p:cNvSpPr/>
            <p:nvPr/>
          </p:nvSpPr>
          <p:spPr>
            <a:xfrm>
              <a:off x="16200134" y="5804349"/>
              <a:ext cx="704328" cy="704328"/>
            </a:xfrm>
            <a:custGeom>
              <a:rect b="b" l="l" r="r" t="t"/>
              <a:pathLst>
                <a:path extrusionOk="0" h="704328" w="704328">
                  <a:moveTo>
                    <a:pt x="0" y="0"/>
                  </a:moveTo>
                  <a:lnTo>
                    <a:pt x="704328" y="0"/>
                  </a:lnTo>
                  <a:lnTo>
                    <a:pt x="704328" y="704328"/>
                  </a:lnTo>
                  <a:lnTo>
                    <a:pt x="0" y="70432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5" name="Google Shape;765;p11"/>
            <p:cNvSpPr txBox="1"/>
            <p:nvPr/>
          </p:nvSpPr>
          <p:spPr>
            <a:xfrm>
              <a:off x="11875150" y="5847063"/>
              <a:ext cx="4010532" cy="81881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1" i="0" lang="en-US" sz="1799" u="none" cap="none" strike="noStrike">
                  <a:solidFill>
                    <a:srgbClr val="0D0D0D"/>
                  </a:solidFill>
                  <a:latin typeface="Poppins"/>
                  <a:ea typeface="Poppins"/>
                  <a:cs typeface="Poppins"/>
                  <a:sym typeface="Poppins"/>
                </a:rPr>
                <a:t>Preservation of Wealth</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Reduce taxation</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Living Trust and Wills</a:t>
              </a:r>
              <a:endParaRPr b="0" i="0" sz="1400" u="none" cap="none" strike="noStrike">
                <a:solidFill>
                  <a:srgbClr val="000000"/>
                </a:solidFill>
                <a:latin typeface="Arial"/>
                <a:ea typeface="Arial"/>
                <a:cs typeface="Arial"/>
                <a:sym typeface="Arial"/>
              </a:endParaRPr>
            </a:p>
          </p:txBody>
        </p:sp>
      </p:grpSp>
      <p:grpSp>
        <p:nvGrpSpPr>
          <p:cNvPr id="766" name="Google Shape;766;p11"/>
          <p:cNvGrpSpPr/>
          <p:nvPr/>
        </p:nvGrpSpPr>
        <p:grpSpPr>
          <a:xfrm>
            <a:off x="10600089" y="7104381"/>
            <a:ext cx="5846182" cy="1707901"/>
            <a:chOff x="10600089" y="7104381"/>
            <a:chExt cx="5846182" cy="1707901"/>
          </a:xfrm>
        </p:grpSpPr>
        <p:grpSp>
          <p:nvGrpSpPr>
            <p:cNvPr id="767" name="Google Shape;767;p11"/>
            <p:cNvGrpSpPr/>
            <p:nvPr/>
          </p:nvGrpSpPr>
          <p:grpSpPr>
            <a:xfrm rot="10800000">
              <a:off x="10600089" y="7288491"/>
              <a:ext cx="5846182" cy="1523791"/>
              <a:chOff x="0" y="-47625"/>
              <a:chExt cx="1217141" cy="317244"/>
            </a:xfrm>
          </p:grpSpPr>
          <p:sp>
            <p:nvSpPr>
              <p:cNvPr id="768" name="Google Shape;768;p11"/>
              <p:cNvSpPr/>
              <p:nvPr/>
            </p:nvSpPr>
            <p:spPr>
              <a:xfrm>
                <a:off x="0" y="0"/>
                <a:ext cx="1217141" cy="269619"/>
              </a:xfrm>
              <a:custGeom>
                <a:rect b="b" l="l" r="r" t="t"/>
                <a:pathLst>
                  <a:path extrusionOk="0" h="269619" w="1217141">
                    <a:moveTo>
                      <a:pt x="132427" y="0"/>
                    </a:moveTo>
                    <a:lnTo>
                      <a:pt x="1084714" y="0"/>
                    </a:lnTo>
                    <a:cubicBezTo>
                      <a:pt x="1157851" y="0"/>
                      <a:pt x="1217141" y="59290"/>
                      <a:pt x="1217141" y="132427"/>
                    </a:cubicBezTo>
                    <a:lnTo>
                      <a:pt x="1217141" y="137192"/>
                    </a:lnTo>
                    <a:cubicBezTo>
                      <a:pt x="1217141" y="210330"/>
                      <a:pt x="1157851" y="269619"/>
                      <a:pt x="1084714" y="269619"/>
                    </a:cubicBezTo>
                    <a:lnTo>
                      <a:pt x="132427" y="269619"/>
                    </a:lnTo>
                    <a:cubicBezTo>
                      <a:pt x="59290" y="269619"/>
                      <a:pt x="0" y="210330"/>
                      <a:pt x="0" y="137192"/>
                    </a:cubicBezTo>
                    <a:lnTo>
                      <a:pt x="0" y="132427"/>
                    </a:lnTo>
                    <a:cubicBezTo>
                      <a:pt x="0" y="59290"/>
                      <a:pt x="59290" y="0"/>
                      <a:pt x="132427"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9" name="Google Shape;769;p11"/>
              <p:cNvSpPr txBox="1"/>
              <p:nvPr/>
            </p:nvSpPr>
            <p:spPr>
              <a:xfrm>
                <a:off x="0" y="-47625"/>
                <a:ext cx="1217141" cy="3172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11"/>
            <p:cNvGrpSpPr/>
            <p:nvPr/>
          </p:nvGrpSpPr>
          <p:grpSpPr>
            <a:xfrm rot="5400000">
              <a:off x="15032267" y="7104381"/>
              <a:ext cx="1414004" cy="1414004"/>
              <a:chOff x="0" y="0"/>
              <a:chExt cx="812800" cy="812800"/>
            </a:xfrm>
          </p:grpSpPr>
          <p:sp>
            <p:nvSpPr>
              <p:cNvPr id="771" name="Google Shape;7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2" name="Google Shape;77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73" name="Google Shape;773;p11"/>
            <p:cNvSpPr/>
            <p:nvPr/>
          </p:nvSpPr>
          <p:spPr>
            <a:xfrm>
              <a:off x="15410151" y="7372560"/>
              <a:ext cx="658236" cy="877648"/>
            </a:xfrm>
            <a:custGeom>
              <a:rect b="b" l="l" r="r" t="t"/>
              <a:pathLst>
                <a:path extrusionOk="0" h="877648" w="658236">
                  <a:moveTo>
                    <a:pt x="0" y="0"/>
                  </a:moveTo>
                  <a:lnTo>
                    <a:pt x="658236" y="0"/>
                  </a:lnTo>
                  <a:lnTo>
                    <a:pt x="658236" y="877647"/>
                  </a:lnTo>
                  <a:lnTo>
                    <a:pt x="0" y="87764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4" name="Google Shape;774;p11"/>
            <p:cNvSpPr txBox="1"/>
            <p:nvPr/>
          </p:nvSpPr>
          <p:spPr>
            <a:xfrm>
              <a:off x="11135641" y="7525541"/>
              <a:ext cx="4010532" cy="81881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1" i="0" lang="en-US" sz="1799" u="none" cap="none" strike="noStrike">
                  <a:solidFill>
                    <a:srgbClr val="0D0D0D"/>
                  </a:solidFill>
                  <a:latin typeface="Poppins"/>
                  <a:ea typeface="Poppins"/>
                  <a:cs typeface="Poppins"/>
                  <a:sym typeface="Poppins"/>
                </a:rPr>
                <a:t>Cash Flow</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Earn additional income </a:t>
              </a:r>
              <a:endParaRPr b="0" i="0" sz="1400" u="none" cap="none" strike="noStrike">
                <a:solidFill>
                  <a:srgbClr val="000000"/>
                </a:solidFill>
                <a:latin typeface="Arial"/>
                <a:ea typeface="Arial"/>
                <a:cs typeface="Arial"/>
                <a:sym typeface="Arial"/>
              </a:endParaRPr>
            </a:p>
            <a:p>
              <a:pPr indent="-194307" lvl="1" marL="388618" marR="0" rtl="0" algn="l">
                <a:lnSpc>
                  <a:spcPct val="120011"/>
                </a:lnSpc>
                <a:spcBef>
                  <a:spcPts val="0"/>
                </a:spcBef>
                <a:spcAft>
                  <a:spcPts val="0"/>
                </a:spcAft>
                <a:buClr>
                  <a:srgbClr val="0D0D0D"/>
                </a:buClr>
                <a:buSzPts val="1799"/>
                <a:buFont typeface="Arial"/>
                <a:buChar char="•"/>
              </a:pPr>
              <a:r>
                <a:rPr b="0" i="0" lang="en-US" sz="1799" u="none" cap="none" strike="noStrike">
                  <a:solidFill>
                    <a:srgbClr val="0D0D0D"/>
                  </a:solidFill>
                  <a:latin typeface="Poppins"/>
                  <a:ea typeface="Poppins"/>
                  <a:cs typeface="Poppins"/>
                  <a:sym typeface="Poppins"/>
                </a:rPr>
                <a:t>Manage expenses</a:t>
              </a:r>
              <a:endParaRPr b="0" i="0" sz="1400" u="none" cap="none" strike="noStrike">
                <a:solidFill>
                  <a:srgbClr val="000000"/>
                </a:solidFill>
                <a:latin typeface="Arial"/>
                <a:ea typeface="Arial"/>
                <a:cs typeface="Arial"/>
                <a:sym typeface="Arial"/>
              </a:endParaRPr>
            </a:p>
          </p:txBody>
        </p:sp>
      </p:grpSp>
      <p:sp>
        <p:nvSpPr>
          <p:cNvPr id="775" name="Google Shape;775;p11"/>
          <p:cNvSpPr txBox="1"/>
          <p:nvPr/>
        </p:nvSpPr>
        <p:spPr>
          <a:xfrm>
            <a:off x="3520960" y="2420294"/>
            <a:ext cx="11403295" cy="518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rgbClr val="F3BC12"/>
                </a:solidFill>
                <a:latin typeface="Poppins"/>
                <a:ea typeface="Poppins"/>
                <a:cs typeface="Poppins"/>
                <a:sym typeface="Poppins"/>
              </a:rPr>
              <a:t>6 Steps To Financial Independence</a:t>
            </a:r>
            <a:endParaRPr b="0" i="0" sz="1400" u="none" cap="none" strike="noStrike">
              <a:solidFill>
                <a:srgbClr val="000000"/>
              </a:solidFill>
              <a:latin typeface="Arial"/>
              <a:ea typeface="Arial"/>
              <a:cs typeface="Arial"/>
              <a:sym typeface="Arial"/>
            </a:endParaRPr>
          </a:p>
        </p:txBody>
      </p:sp>
      <p:sp>
        <p:nvSpPr>
          <p:cNvPr id="776" name="Google Shape;776;p11"/>
          <p:cNvSpPr txBox="1"/>
          <p:nvPr/>
        </p:nvSpPr>
        <p:spPr>
          <a:xfrm>
            <a:off x="5156453" y="422227"/>
            <a:ext cx="7997932"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3F3F3F"/>
                </a:solidFill>
                <a:latin typeface="Poppins"/>
                <a:ea typeface="Poppins"/>
                <a:cs typeface="Poppins"/>
                <a:sym typeface="Poppins"/>
              </a:rPr>
              <a:t>THE SOLUTION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500"/>
                                        <p:tgtEl>
                                          <p:spTgt spid="7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0" name="Shape 780"/>
        <p:cNvGrpSpPr/>
        <p:nvPr/>
      </p:nvGrpSpPr>
      <p:grpSpPr>
        <a:xfrm>
          <a:off x="0" y="0"/>
          <a:ext cx="0" cy="0"/>
          <a:chOff x="0" y="0"/>
          <a:chExt cx="0" cy="0"/>
        </a:xfrm>
      </p:grpSpPr>
      <p:sp>
        <p:nvSpPr>
          <p:cNvPr id="781" name="Google Shape;781;p12"/>
          <p:cNvSpPr/>
          <p:nvPr/>
        </p:nvSpPr>
        <p:spPr>
          <a:xfrm>
            <a:off x="0" y="-2"/>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sp>
        <p:nvSpPr>
          <p:cNvPr id="782" name="Google Shape;782;p12"/>
          <p:cNvSpPr/>
          <p:nvPr/>
        </p:nvSpPr>
        <p:spPr>
          <a:xfrm>
            <a:off x="0" y="0"/>
            <a:ext cx="18283428" cy="10287000"/>
          </a:xfrm>
          <a:prstGeom prst="rect">
            <a:avLst/>
          </a:prstGeom>
          <a:solidFill>
            <a:schemeClr val="l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sp>
        <p:nvSpPr>
          <p:cNvPr id="783" name="Google Shape;783;p12"/>
          <p:cNvSpPr/>
          <p:nvPr/>
        </p:nvSpPr>
        <p:spPr>
          <a:xfrm>
            <a:off x="0" y="0"/>
            <a:ext cx="18283428" cy="10287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pic>
        <p:nvPicPr>
          <p:cNvPr id="784" name="Google Shape;784;p12"/>
          <p:cNvPicPr preferRelativeResize="0"/>
          <p:nvPr/>
        </p:nvPicPr>
        <p:blipFill rotWithShape="1">
          <a:blip r:embed="rId3">
            <a:alphaModFix/>
          </a:blip>
          <a:srcRect b="0" l="0" r="0" t="0"/>
          <a:stretch/>
        </p:blipFill>
        <p:spPr>
          <a:xfrm>
            <a:off x="4572" y="0"/>
            <a:ext cx="18278856" cy="10287000"/>
          </a:xfrm>
          <a:prstGeom prst="rect">
            <a:avLst/>
          </a:prstGeom>
          <a:noFill/>
          <a:ln>
            <a:noFill/>
          </a:ln>
        </p:spPr>
      </p:pic>
      <p:sp>
        <p:nvSpPr>
          <p:cNvPr id="785" name="Google Shape;785;p12"/>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sp>
        <p:nvSpPr>
          <p:cNvPr id="786" name="Google Shape;786;p12"/>
          <p:cNvSpPr txBox="1"/>
          <p:nvPr/>
        </p:nvSpPr>
        <p:spPr>
          <a:xfrm>
            <a:off x="1309050" y="2374018"/>
            <a:ext cx="15665327" cy="1341000"/>
          </a:xfrm>
          <a:prstGeom prst="rect">
            <a:avLst/>
          </a:prstGeom>
          <a:noFill/>
          <a:ln>
            <a:noFill/>
          </a:ln>
        </p:spPr>
        <p:txBody>
          <a:bodyPr anchorCtr="0" anchor="ctr" bIns="137125" lIns="274250" spcFirstLastPara="1" rIns="274250" wrap="square" tIns="137125">
            <a:noAutofit/>
          </a:bodyPr>
          <a:lstStyle/>
          <a:p>
            <a:pPr indent="0" lvl="0" marL="0" marR="0" rtl="0" algn="ctr">
              <a:lnSpc>
                <a:spcPct val="90000"/>
              </a:lnSpc>
              <a:spcBef>
                <a:spcPts val="0"/>
              </a:spcBef>
              <a:spcAft>
                <a:spcPts val="0"/>
              </a:spcAft>
              <a:buClr>
                <a:srgbClr val="000000"/>
              </a:buClr>
              <a:buSzPts val="9600"/>
              <a:buFont typeface="Arial"/>
              <a:buNone/>
            </a:pPr>
            <a:r>
              <a:rPr b="1" i="0" lang="en-US" sz="9600" u="none" cap="none" strike="noStrike">
                <a:solidFill>
                  <a:srgbClr val="FFC000"/>
                </a:solidFill>
                <a:latin typeface="Poppins"/>
                <a:ea typeface="Poppins"/>
                <a:cs typeface="Poppins"/>
                <a:sym typeface="Poppins"/>
              </a:rPr>
              <a:t>The Experior World</a:t>
            </a:r>
            <a:endParaRPr b="0" i="0" sz="1100" u="none" cap="none" strike="noStrike">
              <a:solidFill>
                <a:srgbClr val="000000"/>
              </a:solidFill>
              <a:latin typeface="Arial"/>
              <a:ea typeface="Arial"/>
              <a:cs typeface="Arial"/>
              <a:sym typeface="Arial"/>
            </a:endParaRPr>
          </a:p>
        </p:txBody>
      </p:sp>
      <p:sp>
        <p:nvSpPr>
          <p:cNvPr id="787" name="Google Shape;787;p12"/>
          <p:cNvSpPr txBox="1"/>
          <p:nvPr/>
        </p:nvSpPr>
        <p:spPr>
          <a:xfrm>
            <a:off x="708563" y="4256608"/>
            <a:ext cx="16866300" cy="2744400"/>
          </a:xfrm>
          <a:prstGeom prst="rect">
            <a:avLst/>
          </a:prstGeom>
          <a:noFill/>
          <a:ln>
            <a:noFill/>
          </a:ln>
        </p:spPr>
        <p:txBody>
          <a:bodyPr anchorCtr="0" anchor="t" bIns="182850" lIns="182850" spcFirstLastPara="1" rIns="182850" wrap="square" tIns="182850">
            <a:noAutofit/>
          </a:bodyPr>
          <a:lstStyle/>
          <a:p>
            <a:pPr indent="0" lvl="0" marL="0" marR="0" rtl="0" algn="ctr">
              <a:lnSpc>
                <a:spcPct val="90000"/>
              </a:lnSpc>
              <a:spcBef>
                <a:spcPts val="1500"/>
              </a:spcBef>
              <a:spcAft>
                <a:spcPts val="0"/>
              </a:spcAft>
              <a:buClr>
                <a:srgbClr val="FFFFFF"/>
              </a:buClr>
              <a:buSzPts val="6600"/>
              <a:buFont typeface="Arial"/>
              <a:buNone/>
            </a:pPr>
            <a:r>
              <a:rPr b="1" i="0" lang="en-US" sz="6600" u="none" cap="none" strike="noStrike">
                <a:solidFill>
                  <a:srgbClr val="FFFFFF"/>
                </a:solidFill>
                <a:latin typeface="Poppins"/>
                <a:ea typeface="Poppins"/>
                <a:cs typeface="Poppins"/>
                <a:sym typeface="Poppins"/>
              </a:rPr>
              <a:t>Shaking up the Traditional Industry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1" name="Shape 791"/>
        <p:cNvGrpSpPr/>
        <p:nvPr/>
      </p:nvGrpSpPr>
      <p:grpSpPr>
        <a:xfrm>
          <a:off x="0" y="0"/>
          <a:ext cx="0" cy="0"/>
          <a:chOff x="0" y="0"/>
          <a:chExt cx="0" cy="0"/>
        </a:xfrm>
      </p:grpSpPr>
      <p:sp>
        <p:nvSpPr>
          <p:cNvPr id="792" name="Google Shape;792;p13"/>
          <p:cNvSpPr txBox="1"/>
          <p:nvPr>
            <p:ph type="ctrTitle"/>
          </p:nvPr>
        </p:nvSpPr>
        <p:spPr>
          <a:xfrm flipH="1">
            <a:off x="521832" y="224204"/>
            <a:ext cx="16789800" cy="1341000"/>
          </a:xfrm>
          <a:prstGeom prst="rect">
            <a:avLst/>
          </a:prstGeom>
          <a:noFill/>
          <a:ln>
            <a:noFill/>
          </a:ln>
        </p:spPr>
        <p:txBody>
          <a:bodyPr anchorCtr="0" anchor="t" bIns="182850" lIns="182850" spcFirstLastPara="1" rIns="182850" wrap="square" tIns="182850">
            <a:noAutofit/>
          </a:bodyPr>
          <a:lstStyle/>
          <a:p>
            <a:pPr indent="0" lvl="0" marL="0" rtl="0" algn="ctr">
              <a:lnSpc>
                <a:spcPct val="90000"/>
              </a:lnSpc>
              <a:spcBef>
                <a:spcPts val="0"/>
              </a:spcBef>
              <a:spcAft>
                <a:spcPts val="0"/>
              </a:spcAft>
              <a:buSzPts val="3600"/>
              <a:buFont typeface="Poppins"/>
              <a:buNone/>
            </a:pPr>
            <a:r>
              <a:rPr b="1" lang="en-US">
                <a:solidFill>
                  <a:srgbClr val="222A34"/>
                </a:solidFill>
                <a:latin typeface="Poppins"/>
                <a:ea typeface="Poppins"/>
                <a:cs typeface="Poppins"/>
                <a:sym typeface="Poppins"/>
              </a:rPr>
              <a:t>Why Partner with Us?</a:t>
            </a:r>
            <a:endParaRPr b="1">
              <a:solidFill>
                <a:srgbClr val="222A34"/>
              </a:solidFill>
              <a:latin typeface="Poppins"/>
              <a:ea typeface="Poppins"/>
              <a:cs typeface="Poppins"/>
              <a:sym typeface="Poppins"/>
            </a:endParaRPr>
          </a:p>
        </p:txBody>
      </p:sp>
      <p:sp>
        <p:nvSpPr>
          <p:cNvPr id="793" name="Google Shape;793;p13"/>
          <p:cNvSpPr txBox="1"/>
          <p:nvPr>
            <p:ph idx="4294967295" type="subTitle"/>
          </p:nvPr>
        </p:nvSpPr>
        <p:spPr>
          <a:xfrm>
            <a:off x="10435150" y="3060875"/>
            <a:ext cx="5386500" cy="1473000"/>
          </a:xfrm>
          <a:prstGeom prst="rect">
            <a:avLst/>
          </a:prstGeom>
          <a:noFill/>
          <a:ln>
            <a:noFill/>
          </a:ln>
        </p:spPr>
        <p:txBody>
          <a:bodyPr anchorCtr="0" anchor="t" bIns="182850" lIns="182850" spcFirstLastPara="1" rIns="182850" wrap="square" tIns="182850">
            <a:noAutofit/>
          </a:bodyPr>
          <a:lstStyle/>
          <a:p>
            <a:pPr indent="0" lvl="0" marL="0" marR="0" rtl="0" algn="r">
              <a:lnSpc>
                <a:spcPct val="100000"/>
              </a:lnSpc>
              <a:spcBef>
                <a:spcPts val="3200"/>
              </a:spcBef>
              <a:spcAft>
                <a:spcPts val="0"/>
              </a:spcAft>
              <a:buClr>
                <a:srgbClr val="222A34"/>
              </a:buClr>
              <a:buSzPts val="2800"/>
              <a:buFont typeface="Arial"/>
              <a:buNone/>
            </a:pPr>
            <a:r>
              <a:rPr b="0" i="0" lang="en-US" sz="2800" u="none" cap="none" strike="noStrike">
                <a:solidFill>
                  <a:srgbClr val="222A34"/>
                </a:solidFill>
                <a:latin typeface="Poppins"/>
                <a:ea typeface="Poppins"/>
                <a:cs typeface="Poppins"/>
                <a:sym typeface="Poppins"/>
              </a:rPr>
              <a:t>Help impact people’s lives by providing them sound Financial Solutions.</a:t>
            </a:r>
            <a:endParaRPr b="0" i="0" sz="3600" u="none" cap="none" strike="noStrike">
              <a:solidFill>
                <a:schemeClr val="dk1"/>
              </a:solidFill>
              <a:latin typeface="Lato"/>
              <a:ea typeface="Lato"/>
              <a:cs typeface="Lato"/>
              <a:sym typeface="Lato"/>
            </a:endParaRPr>
          </a:p>
          <a:p>
            <a:pPr indent="0" lvl="0" marL="0" marR="0" rtl="0" algn="r">
              <a:lnSpc>
                <a:spcPct val="100000"/>
              </a:lnSpc>
              <a:spcBef>
                <a:spcPts val="6400"/>
              </a:spcBef>
              <a:spcAft>
                <a:spcPts val="3200"/>
              </a:spcAft>
              <a:buClr>
                <a:schemeClr val="dk1"/>
              </a:buClr>
              <a:buSzPts val="2000"/>
              <a:buFont typeface="Arial"/>
              <a:buNone/>
            </a:pPr>
            <a:r>
              <a:t/>
            </a:r>
            <a:endParaRPr b="0" i="0" sz="2000" u="none" cap="none" strike="noStrike">
              <a:solidFill>
                <a:srgbClr val="222A34"/>
              </a:solidFill>
              <a:latin typeface="Poppins"/>
              <a:ea typeface="Poppins"/>
              <a:cs typeface="Poppins"/>
              <a:sym typeface="Poppins"/>
            </a:endParaRPr>
          </a:p>
        </p:txBody>
      </p:sp>
      <p:sp>
        <p:nvSpPr>
          <p:cNvPr id="794" name="Google Shape;794;p13"/>
          <p:cNvSpPr txBox="1"/>
          <p:nvPr>
            <p:ph idx="4294967295" type="ctrTitle"/>
          </p:nvPr>
        </p:nvSpPr>
        <p:spPr>
          <a:xfrm>
            <a:off x="1640472" y="4836471"/>
            <a:ext cx="2495700" cy="621600"/>
          </a:xfrm>
          <a:prstGeom prst="rect">
            <a:avLst/>
          </a:prstGeom>
          <a:noFill/>
          <a:ln>
            <a:noFill/>
          </a:ln>
        </p:spPr>
        <p:txBody>
          <a:bodyPr anchorCtr="0" anchor="t" bIns="182850" lIns="182850" spcFirstLastPara="1" rIns="182850" wrap="square" tIns="182850">
            <a:noAutofit/>
          </a:bodyPr>
          <a:lstStyle/>
          <a:p>
            <a:pPr indent="0" lvl="0" marL="0" marR="0" rtl="0" algn="l">
              <a:lnSpc>
                <a:spcPct val="90000"/>
              </a:lnSpc>
              <a:spcBef>
                <a:spcPts val="0"/>
              </a:spcBef>
              <a:spcAft>
                <a:spcPts val="0"/>
              </a:spcAft>
              <a:buClr>
                <a:srgbClr val="000000"/>
              </a:buClr>
              <a:buSzPts val="1400"/>
              <a:buFont typeface="Arial"/>
              <a:buNone/>
            </a:pPr>
            <a:r>
              <a:rPr b="1" i="0" lang="en-US" sz="3200" u="none" cap="none" strike="noStrike">
                <a:solidFill>
                  <a:srgbClr val="FFC000"/>
                </a:solidFill>
                <a:latin typeface="Poppins"/>
                <a:ea typeface="Poppins"/>
                <a:cs typeface="Poppins"/>
                <a:sym typeface="Poppins"/>
              </a:rPr>
              <a:t>For You</a:t>
            </a:r>
            <a:endParaRPr b="1" i="0" sz="3200" u="none" cap="none" strike="noStrike">
              <a:solidFill>
                <a:srgbClr val="FFC000"/>
              </a:solidFill>
              <a:latin typeface="Poppins"/>
              <a:ea typeface="Poppins"/>
              <a:cs typeface="Poppins"/>
              <a:sym typeface="Poppins"/>
            </a:endParaRPr>
          </a:p>
        </p:txBody>
      </p:sp>
      <p:sp>
        <p:nvSpPr>
          <p:cNvPr id="795" name="Google Shape;795;p13"/>
          <p:cNvSpPr txBox="1"/>
          <p:nvPr>
            <p:ph idx="4294967295" type="ctrTitle"/>
          </p:nvPr>
        </p:nvSpPr>
        <p:spPr>
          <a:xfrm>
            <a:off x="12008383" y="2522662"/>
            <a:ext cx="4136100" cy="621600"/>
          </a:xfrm>
          <a:prstGeom prst="rect">
            <a:avLst/>
          </a:prstGeom>
          <a:noFill/>
          <a:ln>
            <a:noFill/>
          </a:ln>
        </p:spPr>
        <p:txBody>
          <a:bodyPr anchorCtr="0" anchor="t" bIns="182850" lIns="182850" spcFirstLastPara="1" rIns="182850" wrap="square" tIns="182850">
            <a:noAutofit/>
          </a:bodyPr>
          <a:lstStyle/>
          <a:p>
            <a:pPr indent="0" lvl="0" marL="0" marR="0" rtl="0" algn="l">
              <a:lnSpc>
                <a:spcPct val="90000"/>
              </a:lnSpc>
              <a:spcBef>
                <a:spcPts val="0"/>
              </a:spcBef>
              <a:spcAft>
                <a:spcPts val="0"/>
              </a:spcAft>
              <a:buClr>
                <a:srgbClr val="000000"/>
              </a:buClr>
              <a:buSzPts val="1400"/>
              <a:buFont typeface="Arial"/>
              <a:buNone/>
            </a:pPr>
            <a:r>
              <a:rPr b="1" i="0" lang="en-US" sz="3200" u="none" cap="none" strike="noStrike">
                <a:solidFill>
                  <a:srgbClr val="FFC000"/>
                </a:solidFill>
                <a:latin typeface="Poppins"/>
                <a:ea typeface="Poppins"/>
                <a:cs typeface="Poppins"/>
                <a:sym typeface="Poppins"/>
              </a:rPr>
              <a:t>For the Customer</a:t>
            </a:r>
            <a:endParaRPr b="1" i="0" sz="3200" u="none" cap="none" strike="noStrike">
              <a:solidFill>
                <a:srgbClr val="FFC000"/>
              </a:solidFill>
              <a:latin typeface="Poppins"/>
              <a:ea typeface="Poppins"/>
              <a:cs typeface="Poppins"/>
              <a:sym typeface="Poppins"/>
            </a:endParaRPr>
          </a:p>
        </p:txBody>
      </p:sp>
      <p:sp>
        <p:nvSpPr>
          <p:cNvPr id="796" name="Google Shape;796;p13"/>
          <p:cNvSpPr txBox="1"/>
          <p:nvPr>
            <p:ph idx="4294967295" type="ctrTitle"/>
          </p:nvPr>
        </p:nvSpPr>
        <p:spPr>
          <a:xfrm>
            <a:off x="12264725" y="6385200"/>
            <a:ext cx="8106000" cy="1096500"/>
          </a:xfrm>
          <a:prstGeom prst="rect">
            <a:avLst/>
          </a:prstGeom>
          <a:noFill/>
          <a:ln>
            <a:noFill/>
          </a:ln>
        </p:spPr>
        <p:txBody>
          <a:bodyPr anchorCtr="0" anchor="t" bIns="182850" lIns="182850" spcFirstLastPara="1" rIns="182850" wrap="square" tIns="182850">
            <a:noAutofit/>
          </a:bodyPr>
          <a:lstStyle/>
          <a:p>
            <a:pPr indent="0" lvl="0" marL="0" marR="0" rtl="0" algn="l">
              <a:lnSpc>
                <a:spcPct val="90000"/>
              </a:lnSpc>
              <a:spcBef>
                <a:spcPts val="0"/>
              </a:spcBef>
              <a:spcAft>
                <a:spcPts val="0"/>
              </a:spcAft>
              <a:buClr>
                <a:srgbClr val="000000"/>
              </a:buClr>
              <a:buSzPts val="1400"/>
              <a:buFont typeface="Arial"/>
              <a:buNone/>
            </a:pPr>
            <a:r>
              <a:rPr b="1" i="0" lang="en-US" sz="3200" u="none" cap="none" strike="noStrike">
                <a:solidFill>
                  <a:srgbClr val="FFC000"/>
                </a:solidFill>
                <a:latin typeface="Poppins"/>
                <a:ea typeface="Poppins"/>
                <a:cs typeface="Poppins"/>
                <a:sym typeface="Poppins"/>
              </a:rPr>
              <a:t>An Opportunity to </a:t>
            </a:r>
            <a:endParaRPr b="1" i="0" sz="3200" u="none" cap="none" strike="noStrike">
              <a:solidFill>
                <a:srgbClr val="FFC000"/>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1400"/>
              <a:buFont typeface="Arial"/>
              <a:buNone/>
            </a:pPr>
            <a:r>
              <a:rPr b="1" i="0" lang="en-US" sz="3200" u="none" cap="none" strike="noStrike">
                <a:solidFill>
                  <a:srgbClr val="FFC000"/>
                </a:solidFill>
                <a:latin typeface="Poppins"/>
                <a:ea typeface="Poppins"/>
                <a:cs typeface="Poppins"/>
                <a:sym typeface="Poppins"/>
              </a:rPr>
              <a:t>Change the World</a:t>
            </a:r>
            <a:endParaRPr b="1" i="0" sz="3200" u="none" cap="none" strike="noStrike">
              <a:solidFill>
                <a:srgbClr val="FFC000"/>
              </a:solidFill>
              <a:latin typeface="Poppins"/>
              <a:ea typeface="Poppins"/>
              <a:cs typeface="Poppins"/>
              <a:sym typeface="Poppins"/>
            </a:endParaRPr>
          </a:p>
        </p:txBody>
      </p:sp>
      <p:grpSp>
        <p:nvGrpSpPr>
          <p:cNvPr id="797" name="Google Shape;797;p13"/>
          <p:cNvGrpSpPr/>
          <p:nvPr/>
        </p:nvGrpSpPr>
        <p:grpSpPr>
          <a:xfrm>
            <a:off x="5994353" y="6677826"/>
            <a:ext cx="10190812" cy="3023997"/>
            <a:chOff x="3636333" y="3431131"/>
            <a:chExt cx="3005697" cy="937819"/>
          </a:xfrm>
        </p:grpSpPr>
        <p:sp>
          <p:nvSpPr>
            <p:cNvPr id="798" name="Google Shape;798;p13"/>
            <p:cNvSpPr/>
            <p:nvPr/>
          </p:nvSpPr>
          <p:spPr>
            <a:xfrm rot="-5400000">
              <a:off x="3573191" y="3494272"/>
              <a:ext cx="937819" cy="811536"/>
            </a:xfrm>
            <a:custGeom>
              <a:rect b="b" l="l" r="r" t="t"/>
              <a:pathLst>
                <a:path extrusionOk="0" h="8508" w="9834">
                  <a:moveTo>
                    <a:pt x="2425" y="1"/>
                  </a:moveTo>
                  <a:lnTo>
                    <a:pt x="1" y="4254"/>
                  </a:lnTo>
                  <a:lnTo>
                    <a:pt x="458" y="5077"/>
                  </a:lnTo>
                  <a:lnTo>
                    <a:pt x="2425" y="8507"/>
                  </a:lnTo>
                  <a:lnTo>
                    <a:pt x="7364" y="8507"/>
                  </a:lnTo>
                  <a:lnTo>
                    <a:pt x="9330" y="5077"/>
                  </a:lnTo>
                  <a:lnTo>
                    <a:pt x="9833" y="4254"/>
                  </a:lnTo>
                  <a:lnTo>
                    <a:pt x="7364" y="1"/>
                  </a:lnTo>
                  <a:close/>
                </a:path>
              </a:pathLst>
            </a:custGeom>
            <a:noFill/>
            <a:ln cap="flat" cmpd="sng" w="19050">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799" name="Google Shape;799;p13"/>
            <p:cNvSpPr/>
            <p:nvPr/>
          </p:nvSpPr>
          <p:spPr>
            <a:xfrm rot="-5400000">
              <a:off x="3666444" y="3574971"/>
              <a:ext cx="751318" cy="650139"/>
            </a:xfrm>
            <a:custGeom>
              <a:rect b="b" l="l" r="r" t="t"/>
              <a:pathLst>
                <a:path extrusionOk="0" h="8508" w="9834">
                  <a:moveTo>
                    <a:pt x="2425" y="1"/>
                  </a:moveTo>
                  <a:lnTo>
                    <a:pt x="1" y="4254"/>
                  </a:lnTo>
                  <a:lnTo>
                    <a:pt x="458" y="5077"/>
                  </a:lnTo>
                  <a:lnTo>
                    <a:pt x="2425" y="8507"/>
                  </a:lnTo>
                  <a:lnTo>
                    <a:pt x="7364" y="8507"/>
                  </a:lnTo>
                  <a:lnTo>
                    <a:pt x="9330" y="5077"/>
                  </a:lnTo>
                  <a:lnTo>
                    <a:pt x="9833" y="4254"/>
                  </a:lnTo>
                  <a:lnTo>
                    <a:pt x="7364" y="1"/>
                  </a:lnTo>
                  <a:close/>
                </a:path>
              </a:pathLst>
            </a:custGeom>
            <a:gradFill>
              <a:gsLst>
                <a:gs pos="0">
                  <a:srgbClr val="FFFFFF">
                    <a:alpha val="0"/>
                  </a:srgbClr>
                </a:gs>
                <a:gs pos="100000">
                  <a:srgbClr val="FFFFFF">
                    <a:alpha val="38431"/>
                  </a:srgbClr>
                </a:gs>
              </a:gsLst>
              <a:path path="circle">
                <a:fillToRect b="50%" l="50%" r="50%" t="50%"/>
              </a:path>
              <a:tileRect/>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cxnSp>
          <p:nvCxnSpPr>
            <p:cNvPr id="800" name="Google Shape;800;p13"/>
            <p:cNvCxnSpPr/>
            <p:nvPr/>
          </p:nvCxnSpPr>
          <p:spPr>
            <a:xfrm>
              <a:off x="4319429" y="3596218"/>
              <a:ext cx="2322600" cy="86400"/>
            </a:xfrm>
            <a:prstGeom prst="bentConnector3">
              <a:avLst>
                <a:gd fmla="val -35933" name="adj1"/>
              </a:avLst>
            </a:prstGeom>
            <a:noFill/>
            <a:ln cap="flat" cmpd="sng" w="19050">
              <a:solidFill>
                <a:schemeClr val="dk2"/>
              </a:solidFill>
              <a:prstDash val="solid"/>
              <a:round/>
              <a:headEnd len="sm" w="sm" type="none"/>
              <a:tailEnd len="sm" w="sm" type="none"/>
            </a:ln>
          </p:spPr>
        </p:cxnSp>
      </p:grpSp>
      <p:grpSp>
        <p:nvGrpSpPr>
          <p:cNvPr id="801" name="Google Shape;801;p13"/>
          <p:cNvGrpSpPr/>
          <p:nvPr/>
        </p:nvGrpSpPr>
        <p:grpSpPr>
          <a:xfrm>
            <a:off x="1855095" y="4255517"/>
            <a:ext cx="7746340" cy="2932185"/>
            <a:chOff x="2485642" y="2673045"/>
            <a:chExt cx="2401669" cy="937819"/>
          </a:xfrm>
        </p:grpSpPr>
        <p:sp>
          <p:nvSpPr>
            <p:cNvPr id="802" name="Google Shape;802;p13"/>
            <p:cNvSpPr/>
            <p:nvPr/>
          </p:nvSpPr>
          <p:spPr>
            <a:xfrm rot="-5400000">
              <a:off x="4012633" y="2736186"/>
              <a:ext cx="937819" cy="811536"/>
            </a:xfrm>
            <a:custGeom>
              <a:rect b="b" l="l" r="r" t="t"/>
              <a:pathLst>
                <a:path extrusionOk="0" h="8508" w="9834">
                  <a:moveTo>
                    <a:pt x="2425" y="1"/>
                  </a:moveTo>
                  <a:lnTo>
                    <a:pt x="1" y="4254"/>
                  </a:lnTo>
                  <a:lnTo>
                    <a:pt x="458" y="5077"/>
                  </a:lnTo>
                  <a:lnTo>
                    <a:pt x="2425" y="8507"/>
                  </a:lnTo>
                  <a:lnTo>
                    <a:pt x="7364" y="8507"/>
                  </a:lnTo>
                  <a:lnTo>
                    <a:pt x="9330" y="5077"/>
                  </a:lnTo>
                  <a:lnTo>
                    <a:pt x="9833" y="4254"/>
                  </a:lnTo>
                  <a:lnTo>
                    <a:pt x="7364" y="1"/>
                  </a:lnTo>
                  <a:close/>
                </a:path>
              </a:pathLst>
            </a:custGeom>
            <a:noFill/>
            <a:ln cap="flat" cmpd="sng" w="19050">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03" name="Google Shape;803;p13"/>
            <p:cNvSpPr/>
            <p:nvPr/>
          </p:nvSpPr>
          <p:spPr>
            <a:xfrm rot="-5400000">
              <a:off x="4105887" y="2816885"/>
              <a:ext cx="751318" cy="650139"/>
            </a:xfrm>
            <a:custGeom>
              <a:rect b="b" l="l" r="r" t="t"/>
              <a:pathLst>
                <a:path extrusionOk="0" h="8508" w="9834">
                  <a:moveTo>
                    <a:pt x="2425" y="1"/>
                  </a:moveTo>
                  <a:lnTo>
                    <a:pt x="1" y="4254"/>
                  </a:lnTo>
                  <a:lnTo>
                    <a:pt x="458" y="5077"/>
                  </a:lnTo>
                  <a:lnTo>
                    <a:pt x="2425" y="8507"/>
                  </a:lnTo>
                  <a:lnTo>
                    <a:pt x="7364" y="8507"/>
                  </a:lnTo>
                  <a:lnTo>
                    <a:pt x="9330" y="5077"/>
                  </a:lnTo>
                  <a:lnTo>
                    <a:pt x="9833" y="4254"/>
                  </a:lnTo>
                  <a:lnTo>
                    <a:pt x="7364" y="1"/>
                  </a:lnTo>
                  <a:close/>
                </a:path>
              </a:pathLst>
            </a:custGeom>
            <a:gradFill>
              <a:gsLst>
                <a:gs pos="0">
                  <a:srgbClr val="FFFFFF">
                    <a:alpha val="0"/>
                  </a:srgbClr>
                </a:gs>
                <a:gs pos="100000">
                  <a:srgbClr val="FFFFFF">
                    <a:alpha val="38431"/>
                  </a:srgbClr>
                </a:gs>
              </a:gsLst>
              <a:path path="circle">
                <a:fillToRect b="50%" l="50%" r="50%" t="50%"/>
              </a:path>
              <a:tileRect/>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cxnSp>
          <p:nvCxnSpPr>
            <p:cNvPr id="804" name="Google Shape;804;p13"/>
            <p:cNvCxnSpPr/>
            <p:nvPr/>
          </p:nvCxnSpPr>
          <p:spPr>
            <a:xfrm flipH="1">
              <a:off x="2485642" y="2905063"/>
              <a:ext cx="1596000" cy="167400"/>
            </a:xfrm>
            <a:prstGeom prst="bentConnector3">
              <a:avLst>
                <a:gd fmla="val 72249" name="adj1"/>
              </a:avLst>
            </a:prstGeom>
            <a:noFill/>
            <a:ln cap="flat" cmpd="sng" w="19050">
              <a:solidFill>
                <a:schemeClr val="dk2"/>
              </a:solidFill>
              <a:prstDash val="solid"/>
              <a:round/>
              <a:headEnd len="sm" w="sm" type="none"/>
              <a:tailEnd len="sm" w="sm" type="none"/>
            </a:ln>
          </p:spPr>
        </p:cxnSp>
      </p:grpSp>
      <p:grpSp>
        <p:nvGrpSpPr>
          <p:cNvPr id="805" name="Google Shape;805;p13"/>
          <p:cNvGrpSpPr/>
          <p:nvPr/>
        </p:nvGrpSpPr>
        <p:grpSpPr>
          <a:xfrm>
            <a:off x="5871836" y="1955510"/>
            <a:ext cx="9857680" cy="2932185"/>
            <a:chOff x="3629547" y="1912884"/>
            <a:chExt cx="3098439" cy="937819"/>
          </a:xfrm>
        </p:grpSpPr>
        <p:sp>
          <p:nvSpPr>
            <p:cNvPr id="806" name="Google Shape;806;p13"/>
            <p:cNvSpPr/>
            <p:nvPr/>
          </p:nvSpPr>
          <p:spPr>
            <a:xfrm rot="-5400000">
              <a:off x="3566405" y="1976026"/>
              <a:ext cx="937819" cy="811536"/>
            </a:xfrm>
            <a:custGeom>
              <a:rect b="b" l="l" r="r" t="t"/>
              <a:pathLst>
                <a:path extrusionOk="0" h="8508" w="9834">
                  <a:moveTo>
                    <a:pt x="2425" y="1"/>
                  </a:moveTo>
                  <a:lnTo>
                    <a:pt x="1" y="4254"/>
                  </a:lnTo>
                  <a:lnTo>
                    <a:pt x="458" y="5077"/>
                  </a:lnTo>
                  <a:lnTo>
                    <a:pt x="2425" y="8507"/>
                  </a:lnTo>
                  <a:lnTo>
                    <a:pt x="7364" y="8507"/>
                  </a:lnTo>
                  <a:lnTo>
                    <a:pt x="9330" y="5077"/>
                  </a:lnTo>
                  <a:lnTo>
                    <a:pt x="9833" y="4254"/>
                  </a:lnTo>
                  <a:lnTo>
                    <a:pt x="7364" y="1"/>
                  </a:lnTo>
                  <a:close/>
                </a:path>
              </a:pathLst>
            </a:custGeom>
            <a:noFill/>
            <a:ln cap="flat" cmpd="sng" w="19050">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07" name="Google Shape;807;p13"/>
            <p:cNvSpPr/>
            <p:nvPr/>
          </p:nvSpPr>
          <p:spPr>
            <a:xfrm rot="-5400000">
              <a:off x="3659659" y="2056725"/>
              <a:ext cx="751318" cy="650139"/>
            </a:xfrm>
            <a:custGeom>
              <a:rect b="b" l="l" r="r" t="t"/>
              <a:pathLst>
                <a:path extrusionOk="0" h="8508" w="9834">
                  <a:moveTo>
                    <a:pt x="2425" y="1"/>
                  </a:moveTo>
                  <a:lnTo>
                    <a:pt x="1" y="4254"/>
                  </a:lnTo>
                  <a:lnTo>
                    <a:pt x="458" y="5077"/>
                  </a:lnTo>
                  <a:lnTo>
                    <a:pt x="2425" y="8507"/>
                  </a:lnTo>
                  <a:lnTo>
                    <a:pt x="7364" y="8507"/>
                  </a:lnTo>
                  <a:lnTo>
                    <a:pt x="9330" y="5077"/>
                  </a:lnTo>
                  <a:lnTo>
                    <a:pt x="9833" y="4254"/>
                  </a:lnTo>
                  <a:lnTo>
                    <a:pt x="7364" y="1"/>
                  </a:lnTo>
                  <a:close/>
                </a:path>
              </a:pathLst>
            </a:custGeom>
            <a:gradFill>
              <a:gsLst>
                <a:gs pos="0">
                  <a:srgbClr val="FFFFFF">
                    <a:alpha val="0"/>
                  </a:srgbClr>
                </a:gs>
                <a:gs pos="100000">
                  <a:srgbClr val="FFFFFF">
                    <a:alpha val="38431"/>
                  </a:srgbClr>
                </a:gs>
              </a:gsLst>
              <a:path path="circle">
                <a:fillToRect b="50%" l="50%" r="50%" t="50%"/>
              </a:path>
              <a:tileRect/>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cxnSp>
          <p:nvCxnSpPr>
            <p:cNvPr id="808" name="Google Shape;808;p13"/>
            <p:cNvCxnSpPr/>
            <p:nvPr/>
          </p:nvCxnSpPr>
          <p:spPr>
            <a:xfrm>
              <a:off x="4441085" y="2146375"/>
              <a:ext cx="2286900" cy="145800"/>
            </a:xfrm>
            <a:prstGeom prst="bentConnector3">
              <a:avLst>
                <a:gd fmla="val -39435" name="adj1"/>
              </a:avLst>
            </a:prstGeom>
            <a:noFill/>
            <a:ln cap="flat" cmpd="sng" w="19050">
              <a:solidFill>
                <a:schemeClr val="dk2"/>
              </a:solidFill>
              <a:prstDash val="solid"/>
              <a:round/>
              <a:headEnd len="sm" w="sm" type="none"/>
              <a:tailEnd len="sm" w="sm" type="none"/>
            </a:ln>
          </p:spPr>
        </p:cxnSp>
      </p:grpSp>
      <p:sp>
        <p:nvSpPr>
          <p:cNvPr id="809" name="Google Shape;809;p13"/>
          <p:cNvSpPr txBox="1"/>
          <p:nvPr/>
        </p:nvSpPr>
        <p:spPr>
          <a:xfrm>
            <a:off x="1717118" y="5633681"/>
            <a:ext cx="4626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A34"/>
                </a:solidFill>
                <a:latin typeface="Poppins"/>
                <a:ea typeface="Poppins"/>
                <a:cs typeface="Poppins"/>
                <a:sym typeface="Poppins"/>
              </a:rPr>
              <a:t>Have fun, build a business and make more money!</a:t>
            </a:r>
            <a:endParaRPr b="0" i="0" sz="1400" u="none" cap="none" strike="noStrike">
              <a:solidFill>
                <a:srgbClr val="000000"/>
              </a:solidFill>
              <a:latin typeface="Arial"/>
              <a:ea typeface="Arial"/>
              <a:cs typeface="Arial"/>
              <a:sym typeface="Arial"/>
            </a:endParaRPr>
          </a:p>
        </p:txBody>
      </p:sp>
      <p:sp>
        <p:nvSpPr>
          <p:cNvPr id="810" name="Google Shape;810;p13"/>
          <p:cNvSpPr txBox="1"/>
          <p:nvPr/>
        </p:nvSpPr>
        <p:spPr>
          <a:xfrm>
            <a:off x="10435152" y="7563682"/>
            <a:ext cx="5813700" cy="1816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rgbClr val="222A34"/>
                </a:solidFill>
                <a:latin typeface="Poppins"/>
                <a:ea typeface="Poppins"/>
                <a:cs typeface="Poppins"/>
                <a:sym typeface="Poppins"/>
              </a:rPr>
              <a:t>Experior wasn’t created for shareholders and investors. It was created to change lives, one person at a time!</a:t>
            </a:r>
            <a:endParaRPr b="0" i="0" sz="1400" u="none" cap="none" strike="noStrike">
              <a:solidFill>
                <a:srgbClr val="000000"/>
              </a:solidFill>
              <a:latin typeface="Arial"/>
              <a:ea typeface="Arial"/>
              <a:cs typeface="Arial"/>
              <a:sym typeface="Arial"/>
            </a:endParaRPr>
          </a:p>
        </p:txBody>
      </p:sp>
      <p:grpSp>
        <p:nvGrpSpPr>
          <p:cNvPr id="811" name="Google Shape;811;p13"/>
          <p:cNvGrpSpPr/>
          <p:nvPr/>
        </p:nvGrpSpPr>
        <p:grpSpPr>
          <a:xfrm>
            <a:off x="6562467" y="2705854"/>
            <a:ext cx="1103611" cy="1096422"/>
            <a:chOff x="580725" y="3617925"/>
            <a:chExt cx="299325" cy="297375"/>
          </a:xfrm>
        </p:grpSpPr>
        <p:sp>
          <p:nvSpPr>
            <p:cNvPr id="812" name="Google Shape;812;p13"/>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13" name="Google Shape;813;p13"/>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14" name="Google Shape;814;p13"/>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15" name="Google Shape;815;p13"/>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16" name="Google Shape;816;p13"/>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grpSp>
        <p:nvGrpSpPr>
          <p:cNvPr id="817" name="Google Shape;817;p13"/>
          <p:cNvGrpSpPr/>
          <p:nvPr/>
        </p:nvGrpSpPr>
        <p:grpSpPr>
          <a:xfrm>
            <a:off x="7727400" y="4985186"/>
            <a:ext cx="1196120" cy="1472875"/>
            <a:chOff x="3316000" y="4399325"/>
            <a:chExt cx="392325" cy="483100"/>
          </a:xfrm>
        </p:grpSpPr>
        <p:sp>
          <p:nvSpPr>
            <p:cNvPr id="818" name="Google Shape;818;p13"/>
            <p:cNvSpPr/>
            <p:nvPr/>
          </p:nvSpPr>
          <p:spPr>
            <a:xfrm>
              <a:off x="3316000" y="4399325"/>
              <a:ext cx="392325" cy="483100"/>
            </a:xfrm>
            <a:custGeom>
              <a:rect b="b" l="l" r="r" t="t"/>
              <a:pathLst>
                <a:path extrusionOk="0" h="19324" w="15693">
                  <a:moveTo>
                    <a:pt x="7824" y="1132"/>
                  </a:moveTo>
                  <a:cubicBezTo>
                    <a:pt x="8714" y="1132"/>
                    <a:pt x="9554" y="1551"/>
                    <a:pt x="10088" y="2264"/>
                  </a:cubicBezTo>
                  <a:cubicBezTo>
                    <a:pt x="9551" y="2977"/>
                    <a:pt x="8711" y="3393"/>
                    <a:pt x="7824" y="3396"/>
                  </a:cubicBezTo>
                  <a:lnTo>
                    <a:pt x="5049" y="3396"/>
                  </a:lnTo>
                  <a:cubicBezTo>
                    <a:pt x="5321" y="2080"/>
                    <a:pt x="6477" y="1135"/>
                    <a:pt x="7824" y="1132"/>
                  </a:cubicBezTo>
                  <a:close/>
                  <a:moveTo>
                    <a:pt x="10595" y="3393"/>
                  </a:moveTo>
                  <a:cubicBezTo>
                    <a:pt x="10635" y="3580"/>
                    <a:pt x="10653" y="3771"/>
                    <a:pt x="10653" y="3964"/>
                  </a:cubicBezTo>
                  <a:lnTo>
                    <a:pt x="10653" y="6304"/>
                  </a:lnTo>
                  <a:cubicBezTo>
                    <a:pt x="10653" y="7865"/>
                    <a:pt x="9385" y="9133"/>
                    <a:pt x="7824" y="9133"/>
                  </a:cubicBezTo>
                  <a:cubicBezTo>
                    <a:pt x="6260" y="9133"/>
                    <a:pt x="4991" y="7865"/>
                    <a:pt x="4991" y="6304"/>
                  </a:cubicBezTo>
                  <a:lnTo>
                    <a:pt x="4991" y="4529"/>
                  </a:lnTo>
                  <a:lnTo>
                    <a:pt x="7824" y="4529"/>
                  </a:lnTo>
                  <a:cubicBezTo>
                    <a:pt x="8859" y="4525"/>
                    <a:pt x="9856" y="4121"/>
                    <a:pt x="10595" y="3393"/>
                  </a:cubicBezTo>
                  <a:close/>
                  <a:moveTo>
                    <a:pt x="6465" y="10027"/>
                  </a:moveTo>
                  <a:cubicBezTo>
                    <a:pt x="6903" y="10187"/>
                    <a:pt x="7362" y="10267"/>
                    <a:pt x="7823" y="10267"/>
                  </a:cubicBezTo>
                  <a:cubicBezTo>
                    <a:pt x="8283" y="10267"/>
                    <a:pt x="8743" y="10187"/>
                    <a:pt x="9182" y="10027"/>
                  </a:cubicBezTo>
                  <a:lnTo>
                    <a:pt x="9182" y="10027"/>
                  </a:lnTo>
                  <a:lnTo>
                    <a:pt x="7824" y="12071"/>
                  </a:lnTo>
                  <a:lnTo>
                    <a:pt x="6465" y="10027"/>
                  </a:lnTo>
                  <a:close/>
                  <a:moveTo>
                    <a:pt x="10152" y="10610"/>
                  </a:moveTo>
                  <a:lnTo>
                    <a:pt x="11051" y="11476"/>
                  </a:lnTo>
                  <a:lnTo>
                    <a:pt x="9433" y="13904"/>
                  </a:lnTo>
                  <a:lnTo>
                    <a:pt x="8551" y="13022"/>
                  </a:lnTo>
                  <a:lnTo>
                    <a:pt x="10152" y="10610"/>
                  </a:lnTo>
                  <a:close/>
                  <a:moveTo>
                    <a:pt x="5493" y="10610"/>
                  </a:moveTo>
                  <a:lnTo>
                    <a:pt x="7096" y="13022"/>
                  </a:lnTo>
                  <a:lnTo>
                    <a:pt x="6211" y="13907"/>
                  </a:lnTo>
                  <a:lnTo>
                    <a:pt x="4593" y="11476"/>
                  </a:lnTo>
                  <a:lnTo>
                    <a:pt x="5493" y="10610"/>
                  </a:lnTo>
                  <a:close/>
                  <a:moveTo>
                    <a:pt x="3630" y="12074"/>
                  </a:moveTo>
                  <a:lnTo>
                    <a:pt x="5653" y="15109"/>
                  </a:lnTo>
                  <a:cubicBezTo>
                    <a:pt x="5746" y="15251"/>
                    <a:pt x="5900" y="15341"/>
                    <a:pt x="6069" y="15356"/>
                  </a:cubicBezTo>
                  <a:cubicBezTo>
                    <a:pt x="6087" y="15359"/>
                    <a:pt x="6106" y="15359"/>
                    <a:pt x="6124" y="15359"/>
                  </a:cubicBezTo>
                  <a:cubicBezTo>
                    <a:pt x="6275" y="15359"/>
                    <a:pt x="6417" y="15302"/>
                    <a:pt x="6525" y="15193"/>
                  </a:cubicBezTo>
                  <a:lnTo>
                    <a:pt x="7256" y="14463"/>
                  </a:lnTo>
                  <a:lnTo>
                    <a:pt x="7256" y="18192"/>
                  </a:lnTo>
                  <a:lnTo>
                    <a:pt x="2247" y="18192"/>
                  </a:lnTo>
                  <a:lnTo>
                    <a:pt x="1332" y="13502"/>
                  </a:lnTo>
                  <a:cubicBezTo>
                    <a:pt x="1329" y="13493"/>
                    <a:pt x="1326" y="13484"/>
                    <a:pt x="1326" y="13475"/>
                  </a:cubicBezTo>
                  <a:cubicBezTo>
                    <a:pt x="1235" y="13110"/>
                    <a:pt x="1438" y="12735"/>
                    <a:pt x="1791" y="12612"/>
                  </a:cubicBezTo>
                  <a:lnTo>
                    <a:pt x="3630" y="12074"/>
                  </a:lnTo>
                  <a:close/>
                  <a:moveTo>
                    <a:pt x="12015" y="12074"/>
                  </a:moveTo>
                  <a:lnTo>
                    <a:pt x="13899" y="12612"/>
                  </a:lnTo>
                  <a:cubicBezTo>
                    <a:pt x="14252" y="12735"/>
                    <a:pt x="14454" y="13110"/>
                    <a:pt x="14367" y="13475"/>
                  </a:cubicBezTo>
                  <a:cubicBezTo>
                    <a:pt x="14364" y="13481"/>
                    <a:pt x="14361" y="13490"/>
                    <a:pt x="14361" y="13496"/>
                  </a:cubicBezTo>
                  <a:lnTo>
                    <a:pt x="13395" y="18192"/>
                  </a:lnTo>
                  <a:lnTo>
                    <a:pt x="8388" y="18192"/>
                  </a:lnTo>
                  <a:lnTo>
                    <a:pt x="8388" y="14463"/>
                  </a:lnTo>
                  <a:lnTo>
                    <a:pt x="9119" y="15196"/>
                  </a:lnTo>
                  <a:cubicBezTo>
                    <a:pt x="9228" y="15302"/>
                    <a:pt x="9370" y="15362"/>
                    <a:pt x="9521" y="15362"/>
                  </a:cubicBezTo>
                  <a:cubicBezTo>
                    <a:pt x="9539" y="15362"/>
                    <a:pt x="9557" y="15359"/>
                    <a:pt x="9578" y="15359"/>
                  </a:cubicBezTo>
                  <a:cubicBezTo>
                    <a:pt x="9744" y="15341"/>
                    <a:pt x="9898" y="15251"/>
                    <a:pt x="9992" y="15109"/>
                  </a:cubicBezTo>
                  <a:lnTo>
                    <a:pt x="12015" y="12074"/>
                  </a:lnTo>
                  <a:close/>
                  <a:moveTo>
                    <a:pt x="7823" y="1"/>
                  </a:moveTo>
                  <a:cubicBezTo>
                    <a:pt x="7476" y="1"/>
                    <a:pt x="7126" y="46"/>
                    <a:pt x="6779" y="141"/>
                  </a:cubicBezTo>
                  <a:cubicBezTo>
                    <a:pt x="5055" y="612"/>
                    <a:pt x="3859" y="2176"/>
                    <a:pt x="3859" y="3964"/>
                  </a:cubicBezTo>
                  <a:lnTo>
                    <a:pt x="3859" y="6304"/>
                  </a:lnTo>
                  <a:cubicBezTo>
                    <a:pt x="3859" y="7355"/>
                    <a:pt x="4279" y="8363"/>
                    <a:pt x="5022" y="9106"/>
                  </a:cubicBezTo>
                  <a:lnTo>
                    <a:pt x="5022" y="9489"/>
                  </a:lnTo>
                  <a:lnTo>
                    <a:pt x="3539" y="10921"/>
                  </a:lnTo>
                  <a:lnTo>
                    <a:pt x="1462" y="11528"/>
                  </a:lnTo>
                  <a:lnTo>
                    <a:pt x="1444" y="11534"/>
                  </a:lnTo>
                  <a:cubicBezTo>
                    <a:pt x="529" y="11842"/>
                    <a:pt x="0" y="12796"/>
                    <a:pt x="221" y="13735"/>
                  </a:cubicBezTo>
                  <a:lnTo>
                    <a:pt x="1223" y="18868"/>
                  </a:lnTo>
                  <a:cubicBezTo>
                    <a:pt x="1274" y="19131"/>
                    <a:pt x="1507" y="19324"/>
                    <a:pt x="1779" y="19324"/>
                  </a:cubicBezTo>
                  <a:cubicBezTo>
                    <a:pt x="1794" y="19324"/>
                    <a:pt x="1809" y="19324"/>
                    <a:pt x="1824" y="19321"/>
                  </a:cubicBezTo>
                  <a:cubicBezTo>
                    <a:pt x="1839" y="19321"/>
                    <a:pt x="1854" y="19324"/>
                    <a:pt x="1869" y="19324"/>
                  </a:cubicBezTo>
                  <a:lnTo>
                    <a:pt x="13856" y="19324"/>
                  </a:lnTo>
                  <a:cubicBezTo>
                    <a:pt x="14125" y="19324"/>
                    <a:pt x="14358" y="19134"/>
                    <a:pt x="14412" y="18871"/>
                  </a:cubicBezTo>
                  <a:lnTo>
                    <a:pt x="15469" y="13735"/>
                  </a:lnTo>
                  <a:cubicBezTo>
                    <a:pt x="15692" y="12796"/>
                    <a:pt x="15164" y="11842"/>
                    <a:pt x="14249" y="11534"/>
                  </a:cubicBezTo>
                  <a:lnTo>
                    <a:pt x="14225" y="11525"/>
                  </a:lnTo>
                  <a:lnTo>
                    <a:pt x="12108" y="10921"/>
                  </a:lnTo>
                  <a:lnTo>
                    <a:pt x="10623" y="9489"/>
                  </a:lnTo>
                  <a:lnTo>
                    <a:pt x="10623" y="9103"/>
                  </a:lnTo>
                  <a:cubicBezTo>
                    <a:pt x="11368" y="8363"/>
                    <a:pt x="11785" y="7355"/>
                    <a:pt x="11785" y="6304"/>
                  </a:cubicBezTo>
                  <a:lnTo>
                    <a:pt x="11785" y="3964"/>
                  </a:lnTo>
                  <a:cubicBezTo>
                    <a:pt x="11785" y="3281"/>
                    <a:pt x="11610" y="2611"/>
                    <a:pt x="11275" y="2019"/>
                  </a:cubicBezTo>
                  <a:cubicBezTo>
                    <a:pt x="11263" y="1995"/>
                    <a:pt x="11251" y="1971"/>
                    <a:pt x="11233" y="1950"/>
                  </a:cubicBezTo>
                  <a:cubicBezTo>
                    <a:pt x="10507" y="720"/>
                    <a:pt x="9197" y="1"/>
                    <a:pt x="7823"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435D74"/>
                </a:solidFill>
                <a:latin typeface="Arial"/>
                <a:ea typeface="Arial"/>
                <a:cs typeface="Arial"/>
                <a:sym typeface="Arial"/>
              </a:endParaRPr>
            </a:p>
          </p:txBody>
        </p:sp>
        <p:sp>
          <p:nvSpPr>
            <p:cNvPr id="819" name="Google Shape;819;p13"/>
            <p:cNvSpPr/>
            <p:nvPr/>
          </p:nvSpPr>
          <p:spPr>
            <a:xfrm>
              <a:off x="3582300" y="4797475"/>
              <a:ext cx="56650" cy="28350"/>
            </a:xfrm>
            <a:custGeom>
              <a:rect b="b" l="l" r="r" t="t"/>
              <a:pathLst>
                <a:path extrusionOk="0" h="1134" w="2266">
                  <a:moveTo>
                    <a:pt x="569" y="1"/>
                  </a:moveTo>
                  <a:cubicBezTo>
                    <a:pt x="254" y="1"/>
                    <a:pt x="1" y="255"/>
                    <a:pt x="1" y="569"/>
                  </a:cubicBezTo>
                  <a:cubicBezTo>
                    <a:pt x="1" y="880"/>
                    <a:pt x="254" y="1133"/>
                    <a:pt x="569" y="1133"/>
                  </a:cubicBezTo>
                  <a:lnTo>
                    <a:pt x="1701" y="1133"/>
                  </a:lnTo>
                  <a:cubicBezTo>
                    <a:pt x="2012" y="1133"/>
                    <a:pt x="2265" y="880"/>
                    <a:pt x="2265" y="569"/>
                  </a:cubicBezTo>
                  <a:cubicBezTo>
                    <a:pt x="2265" y="255"/>
                    <a:pt x="2012" y="1"/>
                    <a:pt x="1701"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435D74"/>
                </a:solidFill>
                <a:latin typeface="Arial"/>
                <a:ea typeface="Arial"/>
                <a:cs typeface="Arial"/>
                <a:sym typeface="Arial"/>
              </a:endParaRPr>
            </a:p>
          </p:txBody>
        </p:sp>
      </p:grpSp>
      <p:grpSp>
        <p:nvGrpSpPr>
          <p:cNvPr id="820" name="Google Shape;820;p13"/>
          <p:cNvGrpSpPr/>
          <p:nvPr/>
        </p:nvGrpSpPr>
        <p:grpSpPr>
          <a:xfrm>
            <a:off x="6562486" y="7481689"/>
            <a:ext cx="1424893" cy="1416261"/>
            <a:chOff x="-6689825" y="3992050"/>
            <a:chExt cx="293025" cy="291250"/>
          </a:xfrm>
        </p:grpSpPr>
        <p:sp>
          <p:nvSpPr>
            <p:cNvPr id="821" name="Google Shape;821;p13"/>
            <p:cNvSpPr/>
            <p:nvPr/>
          </p:nvSpPr>
          <p:spPr>
            <a:xfrm>
              <a:off x="-6547275" y="3992050"/>
              <a:ext cx="30750" cy="65400"/>
            </a:xfrm>
            <a:custGeom>
              <a:rect b="b" l="l" r="r" t="t"/>
              <a:pathLst>
                <a:path extrusionOk="0" h="2616" w="1230">
                  <a:moveTo>
                    <a:pt x="1229" y="1"/>
                  </a:moveTo>
                  <a:cubicBezTo>
                    <a:pt x="757" y="379"/>
                    <a:pt x="284" y="1355"/>
                    <a:pt x="1" y="2616"/>
                  </a:cubicBezTo>
                  <a:lnTo>
                    <a:pt x="1229" y="2616"/>
                  </a:lnTo>
                  <a:lnTo>
                    <a:pt x="1229" y="1"/>
                  </a:ln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2" name="Google Shape;822;p13"/>
            <p:cNvSpPr/>
            <p:nvPr/>
          </p:nvSpPr>
          <p:spPr>
            <a:xfrm>
              <a:off x="-6547275" y="4143275"/>
              <a:ext cx="30750" cy="64600"/>
            </a:xfrm>
            <a:custGeom>
              <a:rect b="b" l="l" r="r" t="t"/>
              <a:pathLst>
                <a:path extrusionOk="0" h="2584" w="1230">
                  <a:moveTo>
                    <a:pt x="1" y="1"/>
                  </a:moveTo>
                  <a:cubicBezTo>
                    <a:pt x="284" y="1261"/>
                    <a:pt x="757" y="2237"/>
                    <a:pt x="1229" y="2584"/>
                  </a:cubicBezTo>
                  <a:lnTo>
                    <a:pt x="1229" y="1"/>
                  </a:ln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3" name="Google Shape;823;p13"/>
            <p:cNvSpPr/>
            <p:nvPr/>
          </p:nvSpPr>
          <p:spPr>
            <a:xfrm>
              <a:off x="-6551200" y="4073975"/>
              <a:ext cx="34675" cy="51200"/>
            </a:xfrm>
            <a:custGeom>
              <a:rect b="b" l="l" r="r" t="t"/>
              <a:pathLst>
                <a:path extrusionOk="0" h="2048" w="1387">
                  <a:moveTo>
                    <a:pt x="63" y="0"/>
                  </a:moveTo>
                  <a:cubicBezTo>
                    <a:pt x="0" y="725"/>
                    <a:pt x="0" y="1355"/>
                    <a:pt x="63" y="2048"/>
                  </a:cubicBezTo>
                  <a:lnTo>
                    <a:pt x="1386" y="2048"/>
                  </a:lnTo>
                  <a:lnTo>
                    <a:pt x="1386" y="0"/>
                  </a:ln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4" name="Google Shape;824;p13"/>
            <p:cNvSpPr/>
            <p:nvPr/>
          </p:nvSpPr>
          <p:spPr>
            <a:xfrm>
              <a:off x="-6475600" y="3994425"/>
              <a:ext cx="70125" cy="63025"/>
            </a:xfrm>
            <a:custGeom>
              <a:rect b="b" l="l" r="r" t="t"/>
              <a:pathLst>
                <a:path extrusionOk="0" h="2521" w="2805">
                  <a:moveTo>
                    <a:pt x="1" y="0"/>
                  </a:moveTo>
                  <a:cubicBezTo>
                    <a:pt x="442" y="630"/>
                    <a:pt x="757" y="1512"/>
                    <a:pt x="946" y="2521"/>
                  </a:cubicBezTo>
                  <a:lnTo>
                    <a:pt x="2805" y="2521"/>
                  </a:lnTo>
                  <a:cubicBezTo>
                    <a:pt x="2301" y="1292"/>
                    <a:pt x="1261" y="347"/>
                    <a:pt x="1"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5" name="Google Shape;825;p13"/>
            <p:cNvSpPr/>
            <p:nvPr/>
          </p:nvSpPr>
          <p:spPr>
            <a:xfrm>
              <a:off x="-6449600" y="4073975"/>
              <a:ext cx="52800" cy="51200"/>
            </a:xfrm>
            <a:custGeom>
              <a:rect b="b" l="l" r="r" t="t"/>
              <a:pathLst>
                <a:path extrusionOk="0" h="2048" w="2112">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6" name="Google Shape;826;p13"/>
            <p:cNvSpPr/>
            <p:nvPr/>
          </p:nvSpPr>
          <p:spPr>
            <a:xfrm>
              <a:off x="-6500000" y="3992050"/>
              <a:ext cx="30725" cy="65400"/>
            </a:xfrm>
            <a:custGeom>
              <a:rect b="b" l="l" r="r" t="t"/>
              <a:pathLst>
                <a:path extrusionOk="0" h="2616" w="1229">
                  <a:moveTo>
                    <a:pt x="0" y="1"/>
                  </a:moveTo>
                  <a:lnTo>
                    <a:pt x="0" y="2616"/>
                  </a:lnTo>
                  <a:lnTo>
                    <a:pt x="1229" y="2616"/>
                  </a:lnTo>
                  <a:cubicBezTo>
                    <a:pt x="977" y="1355"/>
                    <a:pt x="473" y="379"/>
                    <a:pt x="0"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7" name="Google Shape;827;p13"/>
            <p:cNvSpPr/>
            <p:nvPr/>
          </p:nvSpPr>
          <p:spPr>
            <a:xfrm>
              <a:off x="-6500000" y="4143275"/>
              <a:ext cx="30725" cy="64600"/>
            </a:xfrm>
            <a:custGeom>
              <a:rect b="b" l="l" r="r" t="t"/>
              <a:pathLst>
                <a:path extrusionOk="0" h="2584" w="1229">
                  <a:moveTo>
                    <a:pt x="0" y="1"/>
                  </a:moveTo>
                  <a:lnTo>
                    <a:pt x="0" y="2584"/>
                  </a:lnTo>
                  <a:cubicBezTo>
                    <a:pt x="473" y="2237"/>
                    <a:pt x="945" y="1261"/>
                    <a:pt x="1229"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8" name="Google Shape;828;p13"/>
            <p:cNvSpPr/>
            <p:nvPr/>
          </p:nvSpPr>
          <p:spPr>
            <a:xfrm>
              <a:off x="-6689825" y="4141700"/>
              <a:ext cx="149675" cy="141600"/>
            </a:xfrm>
            <a:custGeom>
              <a:rect b="b" l="l" r="r" t="t"/>
              <a:pathLst>
                <a:path extrusionOk="0" h="5664" w="5987">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29" name="Google Shape;829;p13"/>
            <p:cNvSpPr/>
            <p:nvPr/>
          </p:nvSpPr>
          <p:spPr>
            <a:xfrm>
              <a:off x="-6475600" y="4141700"/>
              <a:ext cx="70125" cy="64600"/>
            </a:xfrm>
            <a:custGeom>
              <a:rect b="b" l="l" r="r" t="t"/>
              <a:pathLst>
                <a:path extrusionOk="0" h="2584" w="2805">
                  <a:moveTo>
                    <a:pt x="946" y="1"/>
                  </a:moveTo>
                  <a:cubicBezTo>
                    <a:pt x="757" y="1040"/>
                    <a:pt x="442" y="1954"/>
                    <a:pt x="1" y="2584"/>
                  </a:cubicBezTo>
                  <a:cubicBezTo>
                    <a:pt x="1261" y="2174"/>
                    <a:pt x="2301" y="1229"/>
                    <a:pt x="2805" y="1"/>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30" name="Google Shape;830;p13"/>
            <p:cNvSpPr/>
            <p:nvPr/>
          </p:nvSpPr>
          <p:spPr>
            <a:xfrm>
              <a:off x="-6618950" y="4073975"/>
              <a:ext cx="52025" cy="51200"/>
            </a:xfrm>
            <a:custGeom>
              <a:rect b="b" l="l" r="r" t="t"/>
              <a:pathLst>
                <a:path extrusionOk="0" h="2048" w="2081">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31" name="Google Shape;831;p13"/>
            <p:cNvSpPr/>
            <p:nvPr/>
          </p:nvSpPr>
          <p:spPr>
            <a:xfrm>
              <a:off x="-6610275" y="3992850"/>
              <a:ext cx="70125" cy="63025"/>
            </a:xfrm>
            <a:custGeom>
              <a:rect b="b" l="l" r="r" t="t"/>
              <a:pathLst>
                <a:path extrusionOk="0" h="2521" w="2805">
                  <a:moveTo>
                    <a:pt x="2804" y="0"/>
                  </a:moveTo>
                  <a:lnTo>
                    <a:pt x="2804" y="0"/>
                  </a:lnTo>
                  <a:cubicBezTo>
                    <a:pt x="1544" y="410"/>
                    <a:pt x="504" y="1355"/>
                    <a:pt x="0" y="2521"/>
                  </a:cubicBezTo>
                  <a:lnTo>
                    <a:pt x="1859" y="2521"/>
                  </a:lnTo>
                  <a:cubicBezTo>
                    <a:pt x="2017" y="1575"/>
                    <a:pt x="2363" y="693"/>
                    <a:pt x="2804"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832" name="Google Shape;832;p13"/>
            <p:cNvSpPr/>
            <p:nvPr/>
          </p:nvSpPr>
          <p:spPr>
            <a:xfrm>
              <a:off x="-6500000" y="4073975"/>
              <a:ext cx="35450" cy="51200"/>
            </a:xfrm>
            <a:custGeom>
              <a:rect b="b" l="l" r="r" t="t"/>
              <a:pathLst>
                <a:path extrusionOk="0" h="2048" w="1418">
                  <a:moveTo>
                    <a:pt x="0" y="0"/>
                  </a:moveTo>
                  <a:lnTo>
                    <a:pt x="0" y="2048"/>
                  </a:lnTo>
                  <a:lnTo>
                    <a:pt x="1292" y="2048"/>
                  </a:lnTo>
                  <a:cubicBezTo>
                    <a:pt x="1418" y="1355"/>
                    <a:pt x="1418" y="725"/>
                    <a:pt x="1292" y="0"/>
                  </a:cubicBez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grpSp>
        <p:nvGrpSpPr>
          <p:cNvPr id="833" name="Google Shape;833;p13"/>
          <p:cNvGrpSpPr/>
          <p:nvPr/>
        </p:nvGrpSpPr>
        <p:grpSpPr>
          <a:xfrm rot="10800000">
            <a:off x="15130581" y="-165718"/>
            <a:ext cx="3685761" cy="1375244"/>
            <a:chOff x="0" y="-47625"/>
            <a:chExt cx="970735" cy="362204"/>
          </a:xfrm>
        </p:grpSpPr>
        <p:sp>
          <p:nvSpPr>
            <p:cNvPr id="834" name="Google Shape;834;p13"/>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42424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835" name="Google Shape;835;p13"/>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grpSp>
        <p:nvGrpSpPr>
          <p:cNvPr id="836" name="Google Shape;836;p13"/>
          <p:cNvGrpSpPr/>
          <p:nvPr/>
        </p:nvGrpSpPr>
        <p:grpSpPr>
          <a:xfrm rot="5400000">
            <a:off x="16144463" y="614201"/>
            <a:ext cx="828999" cy="828999"/>
            <a:chOff x="0" y="0"/>
            <a:chExt cx="812800" cy="812800"/>
          </a:xfrm>
        </p:grpSpPr>
        <p:sp>
          <p:nvSpPr>
            <p:cNvPr id="837" name="Google Shape;83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838" name="Google Shape;83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sp>
        <p:nvSpPr>
          <p:cNvPr descr="A black and white logo  Description automatically generated" id="839" name="Google Shape;839;p13"/>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3">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840" name="Google Shape;840;p13"/>
          <p:cNvSpPr/>
          <p:nvPr/>
        </p:nvSpPr>
        <p:spPr>
          <a:xfrm flipH="1" rot="5400000">
            <a:off x="14484211" y="4322667"/>
            <a:ext cx="6234881" cy="1176752"/>
          </a:xfrm>
          <a:custGeom>
            <a:rect b="b" l="l" r="r" t="t"/>
            <a:pathLst>
              <a:path extrusionOk="0" h="1289304" w="7315200">
                <a:moveTo>
                  <a:pt x="7315200" y="0"/>
                </a:moveTo>
                <a:lnTo>
                  <a:pt x="0" y="0"/>
                </a:lnTo>
                <a:lnTo>
                  <a:pt x="0" y="1289304"/>
                </a:lnTo>
                <a:lnTo>
                  <a:pt x="7315200" y="1289304"/>
                </a:lnTo>
                <a:lnTo>
                  <a:pt x="731520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pic>
        <p:nvPicPr>
          <p:cNvPr id="841" name="Google Shape;841;p13"/>
          <p:cNvPicPr preferRelativeResize="0"/>
          <p:nvPr/>
        </p:nvPicPr>
        <p:blipFill rotWithShape="1">
          <a:blip r:embed="rId5">
            <a:alphaModFix/>
          </a:blip>
          <a:srcRect b="0" l="0" r="0" t="0"/>
          <a:stretch/>
        </p:blipFill>
        <p:spPr>
          <a:xfrm rot="-5400000">
            <a:off x="1769874" y="5968846"/>
            <a:ext cx="1184656" cy="6705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05"/>
                                        </p:tgtEl>
                                        <p:attrNameLst>
                                          <p:attrName>style.visibility</p:attrName>
                                        </p:attrNameLst>
                                      </p:cBhvr>
                                      <p:to>
                                        <p:strVal val="visible"/>
                                      </p:to>
                                    </p:set>
                                    <p:anim calcmode="lin" valueType="num">
                                      <p:cBhvr additive="base">
                                        <p:cTn dur="1000"/>
                                        <p:tgtEl>
                                          <p:spTgt spid="80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11"/>
                                        </p:tgtEl>
                                        <p:attrNameLst>
                                          <p:attrName>style.visibility</p:attrName>
                                        </p:attrNameLst>
                                      </p:cBhvr>
                                      <p:to>
                                        <p:strVal val="visible"/>
                                      </p:to>
                                    </p:set>
                                    <p:anim calcmode="lin" valueType="num">
                                      <p:cBhvr additive="base">
                                        <p:cTn dur="1000"/>
                                        <p:tgtEl>
                                          <p:spTgt spid="8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93">
                                            <p:txEl>
                                              <p:pRg end="0" st="0"/>
                                            </p:txEl>
                                          </p:spTgt>
                                        </p:tgtEl>
                                        <p:attrNameLst>
                                          <p:attrName>style.visibility</p:attrName>
                                        </p:attrNameLst>
                                      </p:cBhvr>
                                      <p:to>
                                        <p:strVal val="visible"/>
                                      </p:to>
                                    </p:set>
                                    <p:anim calcmode="lin" valueType="num">
                                      <p:cBhvr additive="base">
                                        <p:cTn dur="1000"/>
                                        <p:tgtEl>
                                          <p:spTgt spid="793">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93">
                                            <p:txEl>
                                              <p:pRg end="1" st="1"/>
                                            </p:txEl>
                                          </p:spTgt>
                                        </p:tgtEl>
                                        <p:attrNameLst>
                                          <p:attrName>style.visibility</p:attrName>
                                        </p:attrNameLst>
                                      </p:cBhvr>
                                      <p:to>
                                        <p:strVal val="visible"/>
                                      </p:to>
                                    </p:set>
                                    <p:anim calcmode="lin" valueType="num">
                                      <p:cBhvr additive="base">
                                        <p:cTn dur="1000"/>
                                        <p:tgtEl>
                                          <p:spTgt spid="793">
                                            <p:txEl>
                                              <p:pRg end="1" st="1"/>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95"/>
                                        </p:tgtEl>
                                        <p:attrNameLst>
                                          <p:attrName>style.visibility</p:attrName>
                                        </p:attrNameLst>
                                      </p:cBhvr>
                                      <p:to>
                                        <p:strVal val="visible"/>
                                      </p:to>
                                    </p:set>
                                    <p:anim calcmode="lin" valueType="num">
                                      <p:cBhvr additive="base">
                                        <p:cTn dur="1000"/>
                                        <p:tgtEl>
                                          <p:spTgt spid="79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17"/>
                                        </p:tgtEl>
                                        <p:attrNameLst>
                                          <p:attrName>style.visibility</p:attrName>
                                        </p:attrNameLst>
                                      </p:cBhvr>
                                      <p:to>
                                        <p:strVal val="visible"/>
                                      </p:to>
                                    </p:set>
                                    <p:anim calcmode="lin" valueType="num">
                                      <p:cBhvr additive="base">
                                        <p:cTn dur="1000"/>
                                        <p:tgtEl>
                                          <p:spTgt spid="8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1000"/>
                                        <p:tgtEl>
                                          <p:spTgt spid="8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1000"/>
                                        <p:tgtEl>
                                          <p:spTgt spid="8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94"/>
                                        </p:tgtEl>
                                        <p:attrNameLst>
                                          <p:attrName>style.visibility</p:attrName>
                                        </p:attrNameLst>
                                      </p:cBhvr>
                                      <p:to>
                                        <p:strVal val="visible"/>
                                      </p:to>
                                    </p:set>
                                    <p:anim calcmode="lin" valueType="num">
                                      <p:cBhvr additive="base">
                                        <p:cTn dur="1000"/>
                                        <p:tgtEl>
                                          <p:spTgt spid="7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20"/>
                                        </p:tgtEl>
                                        <p:attrNameLst>
                                          <p:attrName>style.visibility</p:attrName>
                                        </p:attrNameLst>
                                      </p:cBhvr>
                                      <p:to>
                                        <p:strVal val="visible"/>
                                      </p:to>
                                    </p:set>
                                    <p:anim calcmode="lin" valueType="num">
                                      <p:cBhvr additive="base">
                                        <p:cTn dur="1000"/>
                                        <p:tgtEl>
                                          <p:spTgt spid="82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1000"/>
                                        <p:tgtEl>
                                          <p:spTgt spid="7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96"/>
                                        </p:tgtEl>
                                        <p:attrNameLst>
                                          <p:attrName>style.visibility</p:attrName>
                                        </p:attrNameLst>
                                      </p:cBhvr>
                                      <p:to>
                                        <p:strVal val="visible"/>
                                      </p:to>
                                    </p:set>
                                    <p:anim calcmode="lin" valueType="num">
                                      <p:cBhvr additive="base">
                                        <p:cTn dur="1000"/>
                                        <p:tgtEl>
                                          <p:spTgt spid="7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10"/>
                                        </p:tgtEl>
                                        <p:attrNameLst>
                                          <p:attrName>style.visibility</p:attrName>
                                        </p:attrNameLst>
                                      </p:cBhvr>
                                      <p:to>
                                        <p:strVal val="visible"/>
                                      </p:to>
                                    </p:set>
                                    <p:anim calcmode="lin" valueType="num">
                                      <p:cBhvr additive="base">
                                        <p:cTn dur="1000"/>
                                        <p:tgtEl>
                                          <p:spTgt spid="8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6" name="Shape 846"/>
        <p:cNvGrpSpPr/>
        <p:nvPr/>
      </p:nvGrpSpPr>
      <p:grpSpPr>
        <a:xfrm>
          <a:off x="0" y="0"/>
          <a:ext cx="0" cy="0"/>
          <a:chOff x="0" y="0"/>
          <a:chExt cx="0" cy="0"/>
        </a:xfrm>
      </p:grpSpPr>
      <p:sp>
        <p:nvSpPr>
          <p:cNvPr id="847" name="Google Shape;847;p14"/>
          <p:cNvSpPr/>
          <p:nvPr/>
        </p:nvSpPr>
        <p:spPr>
          <a:xfrm>
            <a:off x="6025400" y="2202873"/>
            <a:ext cx="6237203" cy="7580474"/>
          </a:xfrm>
          <a:prstGeom prst="rect">
            <a:avLst/>
          </a:prstGeom>
          <a:gradFill>
            <a:gsLst>
              <a:gs pos="0">
                <a:srgbClr val="11151A"/>
              </a:gs>
              <a:gs pos="97000">
                <a:srgbClr val="06080A"/>
              </a:gs>
              <a:gs pos="100000">
                <a:srgbClr val="06080A"/>
              </a:gs>
            </a:gsLst>
            <a:path path="circle">
              <a:fillToRect b="50%" l="50%" r="50%" t="50%"/>
            </a:path>
            <a:tileRect/>
          </a:gra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sp>
        <p:nvSpPr>
          <p:cNvPr id="848" name="Google Shape;848;p14"/>
          <p:cNvSpPr txBox="1"/>
          <p:nvPr/>
        </p:nvSpPr>
        <p:spPr>
          <a:xfrm>
            <a:off x="4509442" y="614204"/>
            <a:ext cx="9269100" cy="1085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rgbClr val="333F4E"/>
                </a:solidFill>
                <a:latin typeface="Poppins"/>
                <a:ea typeface="Poppins"/>
                <a:cs typeface="Poppins"/>
                <a:sym typeface="Poppins"/>
              </a:rPr>
              <a:t>CAN  I  DO  IT?</a:t>
            </a:r>
            <a:endParaRPr b="1" i="0" sz="6600" u="none" cap="none" strike="noStrike">
              <a:solidFill>
                <a:srgbClr val="333F4E"/>
              </a:solidFill>
              <a:latin typeface="Poppins"/>
              <a:ea typeface="Poppins"/>
              <a:cs typeface="Poppins"/>
              <a:sym typeface="Poppins"/>
            </a:endParaRPr>
          </a:p>
        </p:txBody>
      </p:sp>
      <p:sp>
        <p:nvSpPr>
          <p:cNvPr id="849" name="Google Shape;849;p14"/>
          <p:cNvSpPr txBox="1"/>
          <p:nvPr/>
        </p:nvSpPr>
        <p:spPr>
          <a:xfrm>
            <a:off x="2636987" y="1357322"/>
            <a:ext cx="34290"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445469"/>
              </a:solidFill>
              <a:latin typeface="Arial"/>
              <a:ea typeface="Arial"/>
              <a:cs typeface="Arial"/>
              <a:sym typeface="Arial"/>
            </a:endParaRPr>
          </a:p>
        </p:txBody>
      </p:sp>
      <p:sp>
        <p:nvSpPr>
          <p:cNvPr id="850" name="Google Shape;850;p14"/>
          <p:cNvSpPr txBox="1"/>
          <p:nvPr/>
        </p:nvSpPr>
        <p:spPr>
          <a:xfrm>
            <a:off x="940475" y="3060703"/>
            <a:ext cx="4442658" cy="630942"/>
          </a:xfrm>
          <a:prstGeom prst="rect">
            <a:avLst/>
          </a:prstGeom>
          <a:noFill/>
          <a:ln>
            <a:noFill/>
          </a:ln>
          <a:effectLst>
            <a:outerShdw rotWithShape="0" algn="ctr" dir="2700000" dist="35921">
              <a:schemeClr val="lt2"/>
            </a:outerShdw>
          </a:effectLst>
        </p:spPr>
        <p:txBody>
          <a:bodyPr anchorCtr="0" anchor="t" bIns="38100" lIns="76200" spcFirstLastPara="1" rIns="76200" wrap="square" tIns="381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C000"/>
                </a:solidFill>
                <a:latin typeface="Poppins"/>
                <a:ea typeface="Poppins"/>
                <a:cs typeface="Poppins"/>
                <a:sym typeface="Poppins"/>
              </a:rPr>
              <a:t>MARKETING SKILLS</a:t>
            </a:r>
            <a:endParaRPr b="0" i="0" sz="1400" u="none" cap="none" strike="noStrike">
              <a:solidFill>
                <a:srgbClr val="000000"/>
              </a:solidFill>
              <a:latin typeface="Arial"/>
              <a:ea typeface="Arial"/>
              <a:cs typeface="Arial"/>
              <a:sym typeface="Arial"/>
            </a:endParaRPr>
          </a:p>
        </p:txBody>
      </p:sp>
      <p:sp>
        <p:nvSpPr>
          <p:cNvPr id="851" name="Google Shape;851;p14"/>
          <p:cNvSpPr txBox="1"/>
          <p:nvPr/>
        </p:nvSpPr>
        <p:spPr>
          <a:xfrm>
            <a:off x="6302225" y="2572909"/>
            <a:ext cx="6602645" cy="7309693"/>
          </a:xfrm>
          <a:prstGeom prst="rect">
            <a:avLst/>
          </a:prstGeom>
          <a:noFill/>
          <a:ln>
            <a:noFill/>
          </a:ln>
        </p:spPr>
        <p:txBody>
          <a:bodyPr anchorCtr="0" anchor="ctr" bIns="0" lIns="182825" spcFirstLastPara="1" rIns="182825" wrap="square" tIns="0">
            <a:spAutoFit/>
          </a:bodyPr>
          <a:lstStyle/>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Start Part-time</a:t>
            </a:r>
            <a:endParaRPr b="0" i="0" sz="1400" u="none" cap="none" strike="noStrike">
              <a:solidFill>
                <a:srgbClr val="000000"/>
              </a:solidFill>
              <a:latin typeface="Arial"/>
              <a:ea typeface="Arial"/>
              <a:cs typeface="Arial"/>
              <a:sym typeface="Arial"/>
            </a:endParaRPr>
          </a:p>
          <a:p>
            <a:pPr indent="-139690" lvl="0" marL="342891" marR="0" rtl="0" algn="l">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Poppins"/>
              <a:ea typeface="Poppins"/>
              <a:cs typeface="Poppins"/>
              <a:sym typeface="Poppins"/>
            </a:endParaRPr>
          </a:p>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No Experience Required</a:t>
            </a:r>
            <a:endParaRPr b="0" i="0" sz="1400" u="none" cap="none" strike="noStrike">
              <a:solidFill>
                <a:srgbClr val="000000"/>
              </a:solidFill>
              <a:latin typeface="Arial"/>
              <a:ea typeface="Arial"/>
              <a:cs typeface="Arial"/>
              <a:sym typeface="Arial"/>
            </a:endParaRPr>
          </a:p>
          <a:p>
            <a:pPr indent="-139690" lvl="0" marL="342891" marR="0" rtl="0" algn="l">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Poppins"/>
              <a:ea typeface="Poppins"/>
              <a:cs typeface="Poppins"/>
              <a:sym typeface="Poppins"/>
            </a:endParaRPr>
          </a:p>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Non-stop Trainings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Poppins"/>
              <a:ea typeface="Poppins"/>
              <a:cs typeface="Poppins"/>
              <a:sym typeface="Poppins"/>
            </a:endParaRPr>
          </a:p>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Personal &amp; Business Development</a:t>
            </a:r>
            <a:endParaRPr b="0" i="0" sz="1400" u="none" cap="none" strike="noStrike">
              <a:solidFill>
                <a:srgbClr val="000000"/>
              </a:solidFill>
              <a:latin typeface="Arial"/>
              <a:ea typeface="Arial"/>
              <a:cs typeface="Arial"/>
              <a:sym typeface="Arial"/>
            </a:endParaRPr>
          </a:p>
          <a:p>
            <a:pPr indent="-139690" lvl="0" marL="342891" marR="0" rtl="0" algn="l">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Poppins"/>
              <a:ea typeface="Poppins"/>
              <a:cs typeface="Poppins"/>
              <a:sym typeface="Poppins"/>
            </a:endParaRPr>
          </a:p>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Online Licensing Course</a:t>
            </a:r>
            <a:endParaRPr b="0" i="0" sz="1400" u="none" cap="none" strike="noStrike">
              <a:solidFill>
                <a:srgbClr val="000000"/>
              </a:solidFill>
              <a:latin typeface="Arial"/>
              <a:ea typeface="Arial"/>
              <a:cs typeface="Arial"/>
              <a:sym typeface="Arial"/>
            </a:endParaRPr>
          </a:p>
          <a:p>
            <a:pPr indent="-139690" lvl="0" marL="342891" marR="0" rtl="0" algn="l">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Poppins"/>
              <a:ea typeface="Poppins"/>
              <a:cs typeface="Poppins"/>
              <a:sym typeface="Poppins"/>
            </a:endParaRPr>
          </a:p>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24/7 Video Library</a:t>
            </a:r>
            <a:endParaRPr b="0" i="0" sz="1400" u="none" cap="none" strike="noStrike">
              <a:solidFill>
                <a:srgbClr val="000000"/>
              </a:solidFill>
              <a:latin typeface="Arial"/>
              <a:ea typeface="Arial"/>
              <a:cs typeface="Arial"/>
              <a:sym typeface="Arial"/>
            </a:endParaRPr>
          </a:p>
          <a:p>
            <a:pPr indent="-139690" lvl="0" marL="342891" marR="0" rtl="0" algn="l">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Poppins"/>
              <a:ea typeface="Poppins"/>
              <a:cs typeface="Poppins"/>
              <a:sym typeface="Poppins"/>
            </a:endParaRPr>
          </a:p>
          <a:p>
            <a:pPr indent="-342891" lvl="0" marL="342891"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Poppins"/>
                <a:ea typeface="Poppins"/>
                <a:cs typeface="Poppins"/>
                <a:sym typeface="Poppins"/>
              </a:rPr>
              <a:t>Hands-on Training</a:t>
            </a:r>
            <a:endParaRPr b="0" i="0" sz="2700" u="none" cap="none" strike="noStrike">
              <a:solidFill>
                <a:srgbClr val="FFFFFF"/>
              </a:solidFill>
              <a:latin typeface="Poppins"/>
              <a:ea typeface="Poppins"/>
              <a:cs typeface="Poppins"/>
              <a:sym typeface="Poppins"/>
            </a:endParaRPr>
          </a:p>
          <a:p>
            <a:pPr indent="-171439" lvl="0" marL="342891" marR="0" rtl="0" algn="l">
              <a:lnSpc>
                <a:spcPct val="100000"/>
              </a:lnSpc>
              <a:spcBef>
                <a:spcPts val="0"/>
              </a:spcBef>
              <a:spcAft>
                <a:spcPts val="0"/>
              </a:spcAft>
              <a:buClr>
                <a:schemeClr val="dk1"/>
              </a:buClr>
              <a:buSzPts val="2700"/>
              <a:buFont typeface="Arial"/>
              <a:buNone/>
            </a:pPr>
            <a:r>
              <a:t/>
            </a:r>
            <a:endParaRPr b="0" i="0" sz="2700" u="none" cap="none" strike="noStrike">
              <a:solidFill>
                <a:srgbClr val="FFFFFF"/>
              </a:solidFill>
              <a:latin typeface="Poppins"/>
              <a:ea typeface="Poppins"/>
              <a:cs typeface="Poppins"/>
              <a:sym typeface="Poppins"/>
            </a:endParaRPr>
          </a:p>
        </p:txBody>
      </p:sp>
      <p:pic>
        <p:nvPicPr>
          <p:cNvPr descr="Digital Marketing PNG Transparent Images | PNG All" id="852" name="Google Shape;852;p14"/>
          <p:cNvPicPr preferRelativeResize="0"/>
          <p:nvPr/>
        </p:nvPicPr>
        <p:blipFill rotWithShape="1">
          <a:blip r:embed="rId3">
            <a:alphaModFix/>
          </a:blip>
          <a:srcRect b="0" l="0" r="0" t="0"/>
          <a:stretch/>
        </p:blipFill>
        <p:spPr>
          <a:xfrm>
            <a:off x="582506" y="4103681"/>
            <a:ext cx="4876800" cy="4248150"/>
          </a:xfrm>
          <a:prstGeom prst="rect">
            <a:avLst/>
          </a:prstGeom>
          <a:noFill/>
          <a:ln>
            <a:noFill/>
          </a:ln>
        </p:spPr>
      </p:pic>
      <p:sp>
        <p:nvSpPr>
          <p:cNvPr id="853" name="Google Shape;853;p14"/>
          <p:cNvSpPr txBox="1"/>
          <p:nvPr/>
        </p:nvSpPr>
        <p:spPr>
          <a:xfrm>
            <a:off x="12397117" y="3053008"/>
            <a:ext cx="623720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C000"/>
                </a:solidFill>
                <a:latin typeface="Poppins"/>
                <a:ea typeface="Poppins"/>
                <a:cs typeface="Poppins"/>
                <a:sym typeface="Poppins"/>
              </a:rPr>
              <a:t>FINANCIAL KNOWLEDGE</a:t>
            </a:r>
            <a:endParaRPr b="0" i="0" sz="3600" u="none" cap="none" strike="noStrike">
              <a:solidFill>
                <a:srgbClr val="000000"/>
              </a:solidFill>
              <a:latin typeface="Poppins"/>
              <a:ea typeface="Poppins"/>
              <a:cs typeface="Poppins"/>
              <a:sym typeface="Poppins"/>
            </a:endParaRPr>
          </a:p>
        </p:txBody>
      </p:sp>
      <p:pic>
        <p:nvPicPr>
          <p:cNvPr descr="Finance Icons Financial - Free image on Pixabay" id="854" name="Google Shape;854;p14"/>
          <p:cNvPicPr preferRelativeResize="0"/>
          <p:nvPr/>
        </p:nvPicPr>
        <p:blipFill rotWithShape="1">
          <a:blip r:embed="rId4">
            <a:alphaModFix/>
          </a:blip>
          <a:srcRect b="0" l="0" r="0" t="0"/>
          <a:stretch/>
        </p:blipFill>
        <p:spPr>
          <a:xfrm>
            <a:off x="12904870" y="3876632"/>
            <a:ext cx="4660799" cy="4660799"/>
          </a:xfrm>
          <a:prstGeom prst="rect">
            <a:avLst/>
          </a:prstGeom>
          <a:noFill/>
          <a:ln>
            <a:noFill/>
          </a:ln>
        </p:spPr>
      </p:pic>
      <p:grpSp>
        <p:nvGrpSpPr>
          <p:cNvPr id="855" name="Google Shape;855;p14"/>
          <p:cNvGrpSpPr/>
          <p:nvPr/>
        </p:nvGrpSpPr>
        <p:grpSpPr>
          <a:xfrm rot="10800000">
            <a:off x="15130581" y="-165718"/>
            <a:ext cx="3685761" cy="1375244"/>
            <a:chOff x="0" y="-47625"/>
            <a:chExt cx="970735" cy="362204"/>
          </a:xfrm>
        </p:grpSpPr>
        <p:sp>
          <p:nvSpPr>
            <p:cNvPr id="856" name="Google Shape;856;p14"/>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857" name="Google Shape;857;p14"/>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grpSp>
        <p:nvGrpSpPr>
          <p:cNvPr id="858" name="Google Shape;858;p14"/>
          <p:cNvGrpSpPr/>
          <p:nvPr/>
        </p:nvGrpSpPr>
        <p:grpSpPr>
          <a:xfrm rot="5400000">
            <a:off x="16144463" y="614201"/>
            <a:ext cx="828999" cy="828999"/>
            <a:chOff x="0" y="0"/>
            <a:chExt cx="812800" cy="812800"/>
          </a:xfrm>
        </p:grpSpPr>
        <p:sp>
          <p:nvSpPr>
            <p:cNvPr id="859" name="Google Shape;85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860" name="Google Shape;86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sp>
        <p:nvSpPr>
          <p:cNvPr descr="A black and white logo  Description automatically generated" id="861" name="Google Shape;861;p14"/>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5">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0" st="0"/>
                                            </p:txEl>
                                          </p:spTgt>
                                        </p:tgtEl>
                                        <p:attrNameLst>
                                          <p:attrName>style.visibility</p:attrName>
                                        </p:attrNameLst>
                                      </p:cBhvr>
                                      <p:to>
                                        <p:strVal val="visible"/>
                                      </p:to>
                                    </p:set>
                                    <p:anim calcmode="lin" valueType="num">
                                      <p:cBhvr additive="base">
                                        <p:cTn dur="500"/>
                                        <p:tgtEl>
                                          <p:spTgt spid="85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1" st="1"/>
                                            </p:txEl>
                                          </p:spTgt>
                                        </p:tgtEl>
                                        <p:attrNameLst>
                                          <p:attrName>style.visibility</p:attrName>
                                        </p:attrNameLst>
                                      </p:cBhvr>
                                      <p:to>
                                        <p:strVal val="visible"/>
                                      </p:to>
                                    </p:set>
                                    <p:anim calcmode="lin" valueType="num">
                                      <p:cBhvr additive="base">
                                        <p:cTn dur="500"/>
                                        <p:tgtEl>
                                          <p:spTgt spid="85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2" st="2"/>
                                            </p:txEl>
                                          </p:spTgt>
                                        </p:tgtEl>
                                        <p:attrNameLst>
                                          <p:attrName>style.visibility</p:attrName>
                                        </p:attrNameLst>
                                      </p:cBhvr>
                                      <p:to>
                                        <p:strVal val="visible"/>
                                      </p:to>
                                    </p:set>
                                    <p:anim calcmode="lin" valueType="num">
                                      <p:cBhvr additive="base">
                                        <p:cTn dur="500"/>
                                        <p:tgtEl>
                                          <p:spTgt spid="85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3" st="3"/>
                                            </p:txEl>
                                          </p:spTgt>
                                        </p:tgtEl>
                                        <p:attrNameLst>
                                          <p:attrName>style.visibility</p:attrName>
                                        </p:attrNameLst>
                                      </p:cBhvr>
                                      <p:to>
                                        <p:strVal val="visible"/>
                                      </p:to>
                                    </p:set>
                                    <p:anim calcmode="lin" valueType="num">
                                      <p:cBhvr additive="base">
                                        <p:cTn dur="500"/>
                                        <p:tgtEl>
                                          <p:spTgt spid="85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4" st="4"/>
                                            </p:txEl>
                                          </p:spTgt>
                                        </p:tgtEl>
                                        <p:attrNameLst>
                                          <p:attrName>style.visibility</p:attrName>
                                        </p:attrNameLst>
                                      </p:cBhvr>
                                      <p:to>
                                        <p:strVal val="visible"/>
                                      </p:to>
                                    </p:set>
                                    <p:anim calcmode="lin" valueType="num">
                                      <p:cBhvr additive="base">
                                        <p:cTn dur="500"/>
                                        <p:tgtEl>
                                          <p:spTgt spid="851">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5" st="5"/>
                                            </p:txEl>
                                          </p:spTgt>
                                        </p:tgtEl>
                                        <p:attrNameLst>
                                          <p:attrName>style.visibility</p:attrName>
                                        </p:attrNameLst>
                                      </p:cBhvr>
                                      <p:to>
                                        <p:strVal val="visible"/>
                                      </p:to>
                                    </p:set>
                                    <p:anim calcmode="lin" valueType="num">
                                      <p:cBhvr additive="base">
                                        <p:cTn dur="500"/>
                                        <p:tgtEl>
                                          <p:spTgt spid="851">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6" st="6"/>
                                            </p:txEl>
                                          </p:spTgt>
                                        </p:tgtEl>
                                        <p:attrNameLst>
                                          <p:attrName>style.visibility</p:attrName>
                                        </p:attrNameLst>
                                      </p:cBhvr>
                                      <p:to>
                                        <p:strVal val="visible"/>
                                      </p:to>
                                    </p:set>
                                    <p:anim calcmode="lin" valueType="num">
                                      <p:cBhvr additive="base">
                                        <p:cTn dur="500"/>
                                        <p:tgtEl>
                                          <p:spTgt spid="851">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7" st="7"/>
                                            </p:txEl>
                                          </p:spTgt>
                                        </p:tgtEl>
                                        <p:attrNameLst>
                                          <p:attrName>style.visibility</p:attrName>
                                        </p:attrNameLst>
                                      </p:cBhvr>
                                      <p:to>
                                        <p:strVal val="visible"/>
                                      </p:to>
                                    </p:set>
                                    <p:anim calcmode="lin" valueType="num">
                                      <p:cBhvr additive="base">
                                        <p:cTn dur="500"/>
                                        <p:tgtEl>
                                          <p:spTgt spid="851">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8" st="8"/>
                                            </p:txEl>
                                          </p:spTgt>
                                        </p:tgtEl>
                                        <p:attrNameLst>
                                          <p:attrName>style.visibility</p:attrName>
                                        </p:attrNameLst>
                                      </p:cBhvr>
                                      <p:to>
                                        <p:strVal val="visible"/>
                                      </p:to>
                                    </p:set>
                                    <p:anim calcmode="lin" valueType="num">
                                      <p:cBhvr additive="base">
                                        <p:cTn dur="500"/>
                                        <p:tgtEl>
                                          <p:spTgt spid="851">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9" st="9"/>
                                            </p:txEl>
                                          </p:spTgt>
                                        </p:tgtEl>
                                        <p:attrNameLst>
                                          <p:attrName>style.visibility</p:attrName>
                                        </p:attrNameLst>
                                      </p:cBhvr>
                                      <p:to>
                                        <p:strVal val="visible"/>
                                      </p:to>
                                    </p:set>
                                    <p:anim calcmode="lin" valueType="num">
                                      <p:cBhvr additive="base">
                                        <p:cTn dur="500"/>
                                        <p:tgtEl>
                                          <p:spTgt spid="851">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10" st="10"/>
                                            </p:txEl>
                                          </p:spTgt>
                                        </p:tgtEl>
                                        <p:attrNameLst>
                                          <p:attrName>style.visibility</p:attrName>
                                        </p:attrNameLst>
                                      </p:cBhvr>
                                      <p:to>
                                        <p:strVal val="visible"/>
                                      </p:to>
                                    </p:set>
                                    <p:anim calcmode="lin" valueType="num">
                                      <p:cBhvr additive="base">
                                        <p:cTn dur="500"/>
                                        <p:tgtEl>
                                          <p:spTgt spid="851">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11" st="11"/>
                                            </p:txEl>
                                          </p:spTgt>
                                        </p:tgtEl>
                                        <p:attrNameLst>
                                          <p:attrName>style.visibility</p:attrName>
                                        </p:attrNameLst>
                                      </p:cBhvr>
                                      <p:to>
                                        <p:strVal val="visible"/>
                                      </p:to>
                                    </p:set>
                                    <p:anim calcmode="lin" valueType="num">
                                      <p:cBhvr additive="base">
                                        <p:cTn dur="500"/>
                                        <p:tgtEl>
                                          <p:spTgt spid="851">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12" st="12"/>
                                            </p:txEl>
                                          </p:spTgt>
                                        </p:tgtEl>
                                        <p:attrNameLst>
                                          <p:attrName>style.visibility</p:attrName>
                                        </p:attrNameLst>
                                      </p:cBhvr>
                                      <p:to>
                                        <p:strVal val="visible"/>
                                      </p:to>
                                    </p:set>
                                    <p:anim calcmode="lin" valueType="num">
                                      <p:cBhvr additive="base">
                                        <p:cTn dur="500"/>
                                        <p:tgtEl>
                                          <p:spTgt spid="851">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51">
                                            <p:txEl>
                                              <p:pRg end="13" st="13"/>
                                            </p:txEl>
                                          </p:spTgt>
                                        </p:tgtEl>
                                        <p:attrNameLst>
                                          <p:attrName>style.visibility</p:attrName>
                                        </p:attrNameLst>
                                      </p:cBhvr>
                                      <p:to>
                                        <p:strVal val="visible"/>
                                      </p:to>
                                    </p:set>
                                    <p:anim calcmode="lin" valueType="num">
                                      <p:cBhvr additive="base">
                                        <p:cTn dur="500"/>
                                        <p:tgtEl>
                                          <p:spTgt spid="851">
                                            <p:txEl>
                                              <p:pRg end="13" st="1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5"/>
          <p:cNvSpPr txBox="1"/>
          <p:nvPr/>
        </p:nvSpPr>
        <p:spPr>
          <a:xfrm>
            <a:off x="12224650" y="5880075"/>
            <a:ext cx="6111000" cy="1985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1" i="0" lang="en-US" sz="2400" u="none" cap="none" strike="noStrike">
                <a:solidFill>
                  <a:srgbClr val="000000"/>
                </a:solidFill>
                <a:latin typeface="Poppins"/>
                <a:ea typeface="Poppins"/>
                <a:cs typeface="Poppins"/>
                <a:sym typeface="Poppins"/>
              </a:rPr>
              <a:t>Networking/Builder Models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t/>
            </a:r>
            <a:endParaRPr b="1" i="0" sz="1800" u="none" cap="none" strike="noStrike">
              <a:solidFill>
                <a:srgbClr val="000000"/>
              </a:solidFill>
              <a:latin typeface="Poppins"/>
              <a:ea typeface="Poppins"/>
              <a:cs typeface="Poppins"/>
              <a:sym typeface="Poppins"/>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Develop multiple agencies</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Override structure</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National expansion opportunities</a:t>
            </a:r>
            <a:endParaRPr b="0" i="0" sz="1400" u="none" cap="none" strike="noStrike">
              <a:solidFill>
                <a:srgbClr val="000000"/>
              </a:solidFill>
              <a:latin typeface="Arial"/>
              <a:ea typeface="Arial"/>
              <a:cs typeface="Arial"/>
              <a:sym typeface="Arial"/>
            </a:endParaRPr>
          </a:p>
        </p:txBody>
      </p:sp>
      <p:sp>
        <p:nvSpPr>
          <p:cNvPr id="868" name="Google Shape;868;p15"/>
          <p:cNvSpPr txBox="1"/>
          <p:nvPr/>
        </p:nvSpPr>
        <p:spPr>
          <a:xfrm>
            <a:off x="1307308" y="1457722"/>
            <a:ext cx="15703154" cy="530915"/>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50"/>
              <a:buFont typeface="Arial"/>
              <a:buNone/>
            </a:pPr>
            <a:r>
              <a:rPr b="1" i="0" lang="en-US" sz="2850" u="none" cap="none" strike="noStrike">
                <a:solidFill>
                  <a:srgbClr val="000000"/>
                </a:solidFill>
                <a:latin typeface="Poppins"/>
                <a:ea typeface="Poppins"/>
                <a:cs typeface="Poppins"/>
                <a:sym typeface="Poppins"/>
              </a:rPr>
              <a:t>We kept the best and left the rest</a:t>
            </a:r>
            <a:endParaRPr b="1" i="0" sz="2850" u="none" cap="none" strike="noStrike">
              <a:solidFill>
                <a:srgbClr val="000000"/>
              </a:solidFill>
              <a:latin typeface="Poppins"/>
              <a:ea typeface="Poppins"/>
              <a:cs typeface="Poppins"/>
              <a:sym typeface="Poppins"/>
            </a:endParaRPr>
          </a:p>
        </p:txBody>
      </p:sp>
      <p:pic>
        <p:nvPicPr>
          <p:cNvPr id="869" name="Google Shape;869;p15"/>
          <p:cNvPicPr preferRelativeResize="0"/>
          <p:nvPr/>
        </p:nvPicPr>
        <p:blipFill rotWithShape="1">
          <a:blip r:embed="rId3">
            <a:alphaModFix/>
          </a:blip>
          <a:srcRect b="0" l="0" r="0" t="0"/>
          <a:stretch/>
        </p:blipFill>
        <p:spPr>
          <a:xfrm>
            <a:off x="780924" y="2951800"/>
            <a:ext cx="4871500" cy="2435775"/>
          </a:xfrm>
          <a:prstGeom prst="rect">
            <a:avLst/>
          </a:prstGeom>
          <a:noFill/>
          <a:ln>
            <a:noFill/>
          </a:ln>
        </p:spPr>
      </p:pic>
      <p:sp>
        <p:nvSpPr>
          <p:cNvPr id="870" name="Google Shape;870;p15"/>
          <p:cNvSpPr txBox="1"/>
          <p:nvPr/>
        </p:nvSpPr>
        <p:spPr>
          <a:xfrm>
            <a:off x="376575" y="5829366"/>
            <a:ext cx="5680200" cy="20871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1" i="0" lang="en-US" sz="2400" u="none" cap="none" strike="noStrike">
                <a:solidFill>
                  <a:srgbClr val="000000"/>
                </a:solidFill>
                <a:latin typeface="Poppins"/>
                <a:ea typeface="Poppins"/>
                <a:cs typeface="Poppins"/>
                <a:sym typeface="Poppins"/>
              </a:rPr>
              <a:t>Career/Captive Agencies</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2400"/>
              <a:buFont typeface="Arial"/>
              <a:buNone/>
            </a:pPr>
            <a:r>
              <a:t/>
            </a:r>
            <a:endParaRPr b="1" i="0" sz="2400" u="none" cap="none" strike="noStrike">
              <a:solidFill>
                <a:srgbClr val="000000"/>
              </a:solidFill>
              <a:latin typeface="Poppins"/>
              <a:ea typeface="Poppins"/>
              <a:cs typeface="Poppins"/>
              <a:sym typeface="Poppins"/>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Strong training</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Support programs in place</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Brand recognition</a:t>
            </a:r>
            <a:endParaRPr b="0" i="0" sz="1400" u="none" cap="none" strike="noStrike">
              <a:solidFill>
                <a:srgbClr val="000000"/>
              </a:solidFill>
              <a:latin typeface="Arial"/>
              <a:ea typeface="Arial"/>
              <a:cs typeface="Arial"/>
              <a:sym typeface="Arial"/>
            </a:endParaRPr>
          </a:p>
        </p:txBody>
      </p:sp>
      <p:sp>
        <p:nvSpPr>
          <p:cNvPr id="871" name="Google Shape;871;p15"/>
          <p:cNvSpPr txBox="1"/>
          <p:nvPr/>
        </p:nvSpPr>
        <p:spPr>
          <a:xfrm>
            <a:off x="6066475" y="5829363"/>
            <a:ext cx="6184800" cy="20871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1" i="0" lang="en-US" sz="2400" u="none" cap="none" strike="noStrike">
                <a:solidFill>
                  <a:srgbClr val="000000"/>
                </a:solidFill>
                <a:latin typeface="Poppins"/>
                <a:ea typeface="Poppins"/>
                <a:cs typeface="Poppins"/>
                <a:sym typeface="Poppins"/>
              </a:rPr>
              <a:t>IMO/MGA/Broker Dealers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2400"/>
              <a:buFont typeface="Arial"/>
              <a:buNone/>
            </a:pPr>
            <a:r>
              <a:t/>
            </a:r>
            <a:endParaRPr b="1" i="0" sz="2400" u="none" cap="none" strike="noStrike">
              <a:solidFill>
                <a:srgbClr val="000000"/>
              </a:solidFill>
              <a:latin typeface="Poppins"/>
              <a:ea typeface="Poppins"/>
              <a:cs typeface="Poppins"/>
              <a:sym typeface="Poppins"/>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Access to many products</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Own your clients</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44C69E"/>
              </a:buClr>
              <a:buSzPts val="2400"/>
              <a:buFont typeface="Noto Sans Symbols"/>
              <a:buChar char="✔"/>
            </a:pPr>
            <a:r>
              <a:rPr b="0" i="0" lang="en-US" sz="2400" u="none" cap="none" strike="noStrike">
                <a:solidFill>
                  <a:srgbClr val="000000"/>
                </a:solidFill>
                <a:latin typeface="Poppins"/>
                <a:ea typeface="Poppins"/>
                <a:cs typeface="Poppins"/>
                <a:sym typeface="Poppins"/>
              </a:rPr>
              <a:t>Higher compensation if producing</a:t>
            </a:r>
            <a:endParaRPr b="0" i="0" sz="1400" u="none" cap="none" strike="noStrike">
              <a:solidFill>
                <a:srgbClr val="000000"/>
              </a:solidFill>
              <a:latin typeface="Arial"/>
              <a:ea typeface="Arial"/>
              <a:cs typeface="Arial"/>
              <a:sym typeface="Arial"/>
            </a:endParaRPr>
          </a:p>
        </p:txBody>
      </p:sp>
      <p:pic>
        <p:nvPicPr>
          <p:cNvPr id="872" name="Google Shape;872;p15"/>
          <p:cNvPicPr preferRelativeResize="0"/>
          <p:nvPr/>
        </p:nvPicPr>
        <p:blipFill rotWithShape="1">
          <a:blip r:embed="rId4">
            <a:alphaModFix/>
          </a:blip>
          <a:srcRect b="0" l="0" r="0" t="0"/>
          <a:stretch/>
        </p:blipFill>
        <p:spPr>
          <a:xfrm>
            <a:off x="6708250" y="2951800"/>
            <a:ext cx="4871500" cy="2435775"/>
          </a:xfrm>
          <a:prstGeom prst="rect">
            <a:avLst/>
          </a:prstGeom>
          <a:noFill/>
          <a:ln>
            <a:noFill/>
          </a:ln>
        </p:spPr>
      </p:pic>
      <p:pic>
        <p:nvPicPr>
          <p:cNvPr id="873" name="Google Shape;873;p15"/>
          <p:cNvPicPr preferRelativeResize="0"/>
          <p:nvPr/>
        </p:nvPicPr>
        <p:blipFill rotWithShape="1">
          <a:blip r:embed="rId5">
            <a:alphaModFix/>
          </a:blip>
          <a:srcRect b="0" l="0" r="0" t="0"/>
          <a:stretch/>
        </p:blipFill>
        <p:spPr>
          <a:xfrm>
            <a:off x="12844392" y="2951810"/>
            <a:ext cx="4871513" cy="2435756"/>
          </a:xfrm>
          <a:prstGeom prst="rect">
            <a:avLst/>
          </a:prstGeom>
          <a:noFill/>
          <a:ln>
            <a:noFill/>
          </a:ln>
        </p:spPr>
      </p:pic>
      <p:sp>
        <p:nvSpPr>
          <p:cNvPr id="874" name="Google Shape;874;p15"/>
          <p:cNvSpPr txBox="1"/>
          <p:nvPr/>
        </p:nvSpPr>
        <p:spPr>
          <a:xfrm>
            <a:off x="376563" y="7972352"/>
            <a:ext cx="5405400" cy="1274400"/>
          </a:xfrm>
          <a:prstGeom prst="rect">
            <a:avLst/>
          </a:prstGeom>
          <a:noFill/>
          <a:ln>
            <a:noFill/>
          </a:ln>
        </p:spPr>
        <p:txBody>
          <a:bodyPr anchorCtr="0" anchor="t" bIns="45700" lIns="91425" spcFirstLastPara="1" rIns="91425" wrap="square" tIns="45700">
            <a:spAutoFit/>
          </a:bodyPr>
          <a:lstStyle/>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Limited product offering</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Limited expansion program</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Limited exit strategy</a:t>
            </a:r>
            <a:endParaRPr b="0" i="0" sz="1400" u="none" cap="none" strike="noStrike">
              <a:solidFill>
                <a:srgbClr val="000000"/>
              </a:solidFill>
              <a:latin typeface="Arial"/>
              <a:ea typeface="Arial"/>
              <a:cs typeface="Arial"/>
              <a:sym typeface="Arial"/>
            </a:endParaRPr>
          </a:p>
        </p:txBody>
      </p:sp>
      <p:sp>
        <p:nvSpPr>
          <p:cNvPr id="875" name="Google Shape;875;p15"/>
          <p:cNvSpPr txBox="1"/>
          <p:nvPr/>
        </p:nvSpPr>
        <p:spPr>
          <a:xfrm>
            <a:off x="6125263" y="7972350"/>
            <a:ext cx="6184800" cy="1274400"/>
          </a:xfrm>
          <a:prstGeom prst="rect">
            <a:avLst/>
          </a:prstGeom>
          <a:noFill/>
          <a:ln>
            <a:noFill/>
          </a:ln>
        </p:spPr>
        <p:txBody>
          <a:bodyPr anchorCtr="0" anchor="t" bIns="45700" lIns="91425" spcFirstLastPara="1" rIns="91425" wrap="square" tIns="45700">
            <a:spAutoFit/>
          </a:bodyPr>
          <a:lstStyle/>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Limited agency ownership</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No brand recognition, lonely world</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Training hit/miss, sink or swim</a:t>
            </a:r>
            <a:endParaRPr b="0" i="0" sz="1400" u="none" cap="none" strike="noStrike">
              <a:solidFill>
                <a:srgbClr val="000000"/>
              </a:solidFill>
              <a:latin typeface="Arial"/>
              <a:ea typeface="Arial"/>
              <a:cs typeface="Arial"/>
              <a:sym typeface="Arial"/>
            </a:endParaRPr>
          </a:p>
        </p:txBody>
      </p:sp>
      <p:sp>
        <p:nvSpPr>
          <p:cNvPr id="876" name="Google Shape;876;p15"/>
          <p:cNvSpPr txBox="1"/>
          <p:nvPr/>
        </p:nvSpPr>
        <p:spPr>
          <a:xfrm>
            <a:off x="12251264" y="7972348"/>
            <a:ext cx="6184800" cy="1274400"/>
          </a:xfrm>
          <a:prstGeom prst="rect">
            <a:avLst/>
          </a:prstGeom>
          <a:noFill/>
          <a:ln>
            <a:noFill/>
          </a:ln>
        </p:spPr>
        <p:txBody>
          <a:bodyPr anchorCtr="0" anchor="t" bIns="45700" lIns="91425" spcFirstLastPara="1" rIns="91425" wrap="square" tIns="45700">
            <a:spAutoFit/>
          </a:bodyPr>
          <a:lstStyle/>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Brand/Image issues</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Heavy compensation goes to top</a:t>
            </a:r>
            <a:endParaRPr b="0" i="0" sz="1400" u="none" cap="none" strike="noStrike">
              <a:solidFill>
                <a:srgbClr val="000000"/>
              </a:solidFill>
              <a:latin typeface="Arial"/>
              <a:ea typeface="Arial"/>
              <a:cs typeface="Arial"/>
              <a:sym typeface="Arial"/>
            </a:endParaRPr>
          </a:p>
          <a:p>
            <a:pPr indent="-428625" lvl="0" marL="428625" marR="0" rtl="0" algn="l">
              <a:lnSpc>
                <a:spcPct val="110000"/>
              </a:lnSpc>
              <a:spcBef>
                <a:spcPts val="0"/>
              </a:spcBef>
              <a:spcAft>
                <a:spcPts val="0"/>
              </a:spcAft>
              <a:buClr>
                <a:srgbClr val="C00000"/>
              </a:buClr>
              <a:buSzPts val="1680"/>
              <a:buFont typeface="REM"/>
              <a:buChar char="❌"/>
            </a:pPr>
            <a:r>
              <a:rPr b="0" i="0" lang="en-US" sz="2400" u="none" cap="none" strike="noStrike">
                <a:solidFill>
                  <a:srgbClr val="000000"/>
                </a:solidFill>
                <a:latin typeface="Poppins"/>
                <a:ea typeface="Poppins"/>
                <a:cs typeface="Poppins"/>
                <a:sym typeface="Poppins"/>
              </a:rPr>
              <a:t>Training depends on group</a:t>
            </a:r>
            <a:endParaRPr b="0" i="0" sz="1400" u="none" cap="none" strike="noStrike">
              <a:solidFill>
                <a:srgbClr val="000000"/>
              </a:solidFill>
              <a:latin typeface="Arial"/>
              <a:ea typeface="Arial"/>
              <a:cs typeface="Arial"/>
              <a:sym typeface="Arial"/>
            </a:endParaRPr>
          </a:p>
        </p:txBody>
      </p:sp>
      <p:sp>
        <p:nvSpPr>
          <p:cNvPr id="877" name="Google Shape;877;p15"/>
          <p:cNvSpPr txBox="1"/>
          <p:nvPr/>
        </p:nvSpPr>
        <p:spPr>
          <a:xfrm>
            <a:off x="5145034" y="488347"/>
            <a:ext cx="7997932"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424244"/>
                </a:solidFill>
                <a:latin typeface="Poppins"/>
                <a:ea typeface="Poppins"/>
                <a:cs typeface="Poppins"/>
                <a:sym typeface="Poppins"/>
              </a:rPr>
              <a:t>Experior is a “Tri-Brid”</a:t>
            </a:r>
            <a:endParaRPr b="0" i="0" sz="1400" u="none" cap="none" strike="noStrike">
              <a:solidFill>
                <a:srgbClr val="000000"/>
              </a:solidFill>
              <a:latin typeface="Arial"/>
              <a:ea typeface="Arial"/>
              <a:cs typeface="Arial"/>
              <a:sym typeface="Arial"/>
            </a:endParaRPr>
          </a:p>
        </p:txBody>
      </p:sp>
      <p:grpSp>
        <p:nvGrpSpPr>
          <p:cNvPr id="878" name="Google Shape;878;p15"/>
          <p:cNvGrpSpPr/>
          <p:nvPr/>
        </p:nvGrpSpPr>
        <p:grpSpPr>
          <a:xfrm rot="10800000">
            <a:off x="15130581" y="-165718"/>
            <a:ext cx="3685761" cy="1375244"/>
            <a:chOff x="0" y="-47625"/>
            <a:chExt cx="970735" cy="362204"/>
          </a:xfrm>
        </p:grpSpPr>
        <p:sp>
          <p:nvSpPr>
            <p:cNvPr id="879" name="Google Shape;879;p15"/>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80" name="Google Shape;880;p15"/>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81" name="Google Shape;881;p15"/>
          <p:cNvGrpSpPr/>
          <p:nvPr/>
        </p:nvGrpSpPr>
        <p:grpSpPr>
          <a:xfrm rot="5400000">
            <a:off x="16144463" y="614201"/>
            <a:ext cx="828999" cy="828999"/>
            <a:chOff x="0" y="0"/>
            <a:chExt cx="812800" cy="812800"/>
          </a:xfrm>
        </p:grpSpPr>
        <p:sp>
          <p:nvSpPr>
            <p:cNvPr id="882" name="Google Shape;8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83" name="Google Shape;88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884" name="Google Shape;884;p15"/>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6">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75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750"/>
                                        <p:tgtEl>
                                          <p:spTgt spid="8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750"/>
                                        <p:tgtEl>
                                          <p:spTgt spid="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72"/>
                                        </p:tgtEl>
                                        <p:attrNameLst>
                                          <p:attrName>style.visibility</p:attrName>
                                        </p:attrNameLst>
                                      </p:cBhvr>
                                      <p:to>
                                        <p:strVal val="visible"/>
                                      </p:to>
                                    </p:set>
                                    <p:anim calcmode="lin" valueType="num">
                                      <p:cBhvr additive="base">
                                        <p:cTn dur="500"/>
                                        <p:tgtEl>
                                          <p:spTgt spid="87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867"/>
                                        </p:tgtEl>
                                        <p:attrNameLst>
                                          <p:attrName>style.visibility</p:attrName>
                                        </p:attrNameLst>
                                      </p:cBhvr>
                                      <p:to>
                                        <p:strVal val="visible"/>
                                      </p:to>
                                    </p:set>
                                    <p:anim calcmode="lin" valueType="num">
                                      <p:cBhvr additive="base">
                                        <p:cTn dur="500"/>
                                        <p:tgtEl>
                                          <p:spTgt spid="8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76"/>
                                        </p:tgtEl>
                                        <p:attrNameLst>
                                          <p:attrName>style.visibility</p:attrName>
                                        </p:attrNameLst>
                                      </p:cBhvr>
                                      <p:to>
                                        <p:strVal val="visible"/>
                                      </p:to>
                                    </p:set>
                                    <p:anim calcmode="lin" valueType="num">
                                      <p:cBhvr additive="base">
                                        <p:cTn dur="500"/>
                                        <p:tgtEl>
                                          <p:spTgt spid="8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8" name="Shape 888"/>
        <p:cNvGrpSpPr/>
        <p:nvPr/>
      </p:nvGrpSpPr>
      <p:grpSpPr>
        <a:xfrm>
          <a:off x="0" y="0"/>
          <a:ext cx="0" cy="0"/>
          <a:chOff x="0" y="0"/>
          <a:chExt cx="0" cy="0"/>
        </a:xfrm>
      </p:grpSpPr>
      <p:sp>
        <p:nvSpPr>
          <p:cNvPr id="889" name="Google Shape;889;p111"/>
          <p:cNvSpPr/>
          <p:nvPr/>
        </p:nvSpPr>
        <p:spPr>
          <a:xfrm>
            <a:off x="0" y="-2"/>
            <a:ext cx="18283428" cy="10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sp>
        <p:nvSpPr>
          <p:cNvPr id="890" name="Google Shape;890;p111"/>
          <p:cNvSpPr/>
          <p:nvPr/>
        </p:nvSpPr>
        <p:spPr>
          <a:xfrm>
            <a:off x="0" y="0"/>
            <a:ext cx="18283428" cy="10287000"/>
          </a:xfrm>
          <a:prstGeom prst="rect">
            <a:avLst/>
          </a:prstGeom>
          <a:solidFill>
            <a:schemeClr val="l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sp>
        <p:nvSpPr>
          <p:cNvPr id="891" name="Google Shape;891;p111"/>
          <p:cNvSpPr/>
          <p:nvPr/>
        </p:nvSpPr>
        <p:spPr>
          <a:xfrm>
            <a:off x="4572" y="0"/>
            <a:ext cx="18283428" cy="10287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sp>
        <p:nvSpPr>
          <p:cNvPr id="892" name="Google Shape;892;p111"/>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Light"/>
              <a:ea typeface="Lato Light"/>
              <a:cs typeface="Lato Light"/>
              <a:sym typeface="Lato Light"/>
            </a:endParaRPr>
          </a:p>
        </p:txBody>
      </p:sp>
      <p:pic>
        <p:nvPicPr>
          <p:cNvPr descr="Premium AI Image | Financial growth concept of a money tree" id="893" name="Google Shape;893;p111"/>
          <p:cNvPicPr preferRelativeResize="0"/>
          <p:nvPr/>
        </p:nvPicPr>
        <p:blipFill rotWithShape="1">
          <a:blip r:embed="rId3">
            <a:alphaModFix/>
          </a:blip>
          <a:srcRect b="0" l="0" r="0" t="0"/>
          <a:stretch/>
        </p:blipFill>
        <p:spPr>
          <a:xfrm>
            <a:off x="-11569" y="-4"/>
            <a:ext cx="18396550" cy="10314998"/>
          </a:xfrm>
          <a:prstGeom prst="rect">
            <a:avLst/>
          </a:prstGeom>
          <a:solidFill>
            <a:schemeClr val="lt1"/>
          </a:solidFill>
          <a:ln>
            <a:noFill/>
          </a:ln>
        </p:spPr>
      </p:pic>
      <p:sp>
        <p:nvSpPr>
          <p:cNvPr id="894" name="Google Shape;894;p111"/>
          <p:cNvSpPr txBox="1"/>
          <p:nvPr/>
        </p:nvSpPr>
        <p:spPr>
          <a:xfrm>
            <a:off x="1309050" y="3440818"/>
            <a:ext cx="15665327" cy="1341000"/>
          </a:xfrm>
          <a:prstGeom prst="rect">
            <a:avLst/>
          </a:prstGeom>
          <a:noFill/>
          <a:ln>
            <a:noFill/>
          </a:ln>
        </p:spPr>
        <p:txBody>
          <a:bodyPr anchorCtr="0" anchor="ctr" bIns="137125" lIns="274250" spcFirstLastPara="1" rIns="274250" wrap="square" tIns="137125">
            <a:noAutofit/>
          </a:bodyPr>
          <a:lstStyle/>
          <a:p>
            <a:pPr indent="0" lvl="0" marL="0" marR="0" rtl="0" algn="ctr">
              <a:lnSpc>
                <a:spcPct val="90000"/>
              </a:lnSpc>
              <a:spcBef>
                <a:spcPts val="0"/>
              </a:spcBef>
              <a:spcAft>
                <a:spcPts val="0"/>
              </a:spcAft>
              <a:buClr>
                <a:srgbClr val="000000"/>
              </a:buClr>
              <a:buSzPts val="9600"/>
              <a:buFont typeface="Arial"/>
              <a:buNone/>
            </a:pPr>
            <a:r>
              <a:rPr b="1" i="0" lang="en-US" sz="9600" u="none" cap="none" strike="noStrike">
                <a:solidFill>
                  <a:srgbClr val="FFC000"/>
                </a:solidFill>
                <a:latin typeface="Poppins"/>
                <a:ea typeface="Poppins"/>
                <a:cs typeface="Poppins"/>
                <a:sym typeface="Poppins"/>
              </a:rPr>
              <a:t>Compensation</a:t>
            </a:r>
            <a:endParaRPr/>
          </a:p>
          <a:p>
            <a:pPr indent="0" lvl="0" marL="0" marR="0" rtl="0" algn="ctr">
              <a:lnSpc>
                <a:spcPct val="90000"/>
              </a:lnSpc>
              <a:spcBef>
                <a:spcPts val="0"/>
              </a:spcBef>
              <a:spcAft>
                <a:spcPts val="0"/>
              </a:spcAft>
              <a:buClr>
                <a:srgbClr val="000000"/>
              </a:buClr>
              <a:buSzPts val="9600"/>
              <a:buFont typeface="Arial"/>
              <a:buNone/>
            </a:pPr>
            <a:r>
              <a:rPr b="1" i="0" lang="en-US" sz="9600" u="none" cap="none" strike="noStrike">
                <a:solidFill>
                  <a:srgbClr val="FFC000"/>
                </a:solidFill>
                <a:latin typeface="Poppins"/>
                <a:ea typeface="Poppins"/>
                <a:cs typeface="Poppins"/>
                <a:sym typeface="Poppins"/>
              </a:rPr>
              <a:t>&amp;</a:t>
            </a:r>
            <a:br>
              <a:rPr b="1" i="0" lang="en-US" sz="9600" u="none" cap="none" strike="noStrike">
                <a:solidFill>
                  <a:srgbClr val="FFC000"/>
                </a:solidFill>
                <a:latin typeface="Poppins"/>
                <a:ea typeface="Poppins"/>
                <a:cs typeface="Poppins"/>
                <a:sym typeface="Poppins"/>
              </a:rPr>
            </a:br>
            <a:r>
              <a:rPr b="1" i="0" lang="en-US" sz="9600" u="none" cap="none" strike="noStrike">
                <a:solidFill>
                  <a:srgbClr val="FFC000"/>
                </a:solidFill>
                <a:latin typeface="Poppins"/>
                <a:ea typeface="Poppins"/>
                <a:cs typeface="Poppins"/>
                <a:sym typeface="Poppins"/>
              </a:rPr>
              <a:t>Promotions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grpSp>
        <p:nvGrpSpPr>
          <p:cNvPr id="899" name="Google Shape;899;p16"/>
          <p:cNvGrpSpPr/>
          <p:nvPr/>
        </p:nvGrpSpPr>
        <p:grpSpPr>
          <a:xfrm rot="10800000">
            <a:off x="1028700" y="2421300"/>
            <a:ext cx="5858318" cy="1375244"/>
            <a:chOff x="0" y="-47625"/>
            <a:chExt cx="1542932" cy="362204"/>
          </a:xfrm>
        </p:grpSpPr>
        <p:sp>
          <p:nvSpPr>
            <p:cNvPr id="900" name="Google Shape;900;p1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1" name="Google Shape;901;p16"/>
            <p:cNvSpPr txBox="1"/>
            <p:nvPr/>
          </p:nvSpPr>
          <p:spPr>
            <a:xfrm>
              <a:off x="0" y="-47625"/>
              <a:ext cx="1542932"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2" name="Google Shape;902;p16"/>
          <p:cNvGrpSpPr/>
          <p:nvPr/>
        </p:nvGrpSpPr>
        <p:grpSpPr>
          <a:xfrm rot="10800000">
            <a:off x="1028700" y="5267325"/>
            <a:ext cx="5858318" cy="1375244"/>
            <a:chOff x="0" y="-47625"/>
            <a:chExt cx="1542932" cy="362204"/>
          </a:xfrm>
        </p:grpSpPr>
        <p:sp>
          <p:nvSpPr>
            <p:cNvPr id="903" name="Google Shape;903;p1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4" name="Google Shape;904;p16"/>
            <p:cNvSpPr txBox="1"/>
            <p:nvPr/>
          </p:nvSpPr>
          <p:spPr>
            <a:xfrm>
              <a:off x="0" y="-47625"/>
              <a:ext cx="1542932"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16"/>
          <p:cNvGrpSpPr/>
          <p:nvPr/>
        </p:nvGrpSpPr>
        <p:grpSpPr>
          <a:xfrm rot="10800000">
            <a:off x="1028700" y="3846160"/>
            <a:ext cx="5858318" cy="1375244"/>
            <a:chOff x="0" y="-47625"/>
            <a:chExt cx="1542932" cy="362204"/>
          </a:xfrm>
        </p:grpSpPr>
        <p:sp>
          <p:nvSpPr>
            <p:cNvPr id="906" name="Google Shape;906;p1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7" name="Google Shape;907;p16"/>
            <p:cNvSpPr txBox="1"/>
            <p:nvPr/>
          </p:nvSpPr>
          <p:spPr>
            <a:xfrm>
              <a:off x="0" y="-47625"/>
              <a:ext cx="1542932"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16"/>
          <p:cNvGrpSpPr/>
          <p:nvPr/>
        </p:nvGrpSpPr>
        <p:grpSpPr>
          <a:xfrm rot="5400000">
            <a:off x="1114868" y="2501396"/>
            <a:ext cx="1034227" cy="1034227"/>
            <a:chOff x="0" y="0"/>
            <a:chExt cx="812800" cy="812800"/>
          </a:xfrm>
        </p:grpSpPr>
        <p:sp>
          <p:nvSpPr>
            <p:cNvPr id="909" name="Google Shape;9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0" name="Google Shape;91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11" name="Google Shape;911;p16"/>
          <p:cNvGrpSpPr/>
          <p:nvPr/>
        </p:nvGrpSpPr>
        <p:grpSpPr>
          <a:xfrm rot="5400000">
            <a:off x="1114868" y="5347420"/>
            <a:ext cx="1034227" cy="1034227"/>
            <a:chOff x="0" y="0"/>
            <a:chExt cx="812800" cy="812800"/>
          </a:xfrm>
        </p:grpSpPr>
        <p:sp>
          <p:nvSpPr>
            <p:cNvPr id="912" name="Google Shape;9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3" name="Google Shape;91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14" name="Google Shape;914;p16"/>
          <p:cNvGrpSpPr/>
          <p:nvPr/>
        </p:nvGrpSpPr>
        <p:grpSpPr>
          <a:xfrm rot="5400000">
            <a:off x="1114868" y="3926256"/>
            <a:ext cx="1034227" cy="1034227"/>
            <a:chOff x="0" y="0"/>
            <a:chExt cx="812800" cy="812800"/>
          </a:xfrm>
        </p:grpSpPr>
        <p:sp>
          <p:nvSpPr>
            <p:cNvPr id="915" name="Google Shape;9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6" name="Google Shape;91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17" name="Google Shape;917;p16"/>
          <p:cNvSpPr/>
          <p:nvPr/>
        </p:nvSpPr>
        <p:spPr>
          <a:xfrm rot="5400000">
            <a:off x="6077472" y="2791702"/>
            <a:ext cx="907227" cy="453613"/>
          </a:xfrm>
          <a:custGeom>
            <a:rect b="b" l="l" r="r" t="t"/>
            <a:pathLst>
              <a:path extrusionOk="0" h="453613" w="907227">
                <a:moveTo>
                  <a:pt x="0" y="0"/>
                </a:moveTo>
                <a:lnTo>
                  <a:pt x="907226" y="0"/>
                </a:lnTo>
                <a:lnTo>
                  <a:pt x="907226" y="453614"/>
                </a:lnTo>
                <a:lnTo>
                  <a:pt x="0" y="4536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8" name="Google Shape;918;p16"/>
          <p:cNvSpPr/>
          <p:nvPr/>
        </p:nvSpPr>
        <p:spPr>
          <a:xfrm rot="5400000">
            <a:off x="6077472" y="5637727"/>
            <a:ext cx="907227" cy="453613"/>
          </a:xfrm>
          <a:custGeom>
            <a:rect b="b" l="l" r="r" t="t"/>
            <a:pathLst>
              <a:path extrusionOk="0" h="453613" w="907227">
                <a:moveTo>
                  <a:pt x="0" y="0"/>
                </a:moveTo>
                <a:lnTo>
                  <a:pt x="907226" y="0"/>
                </a:lnTo>
                <a:lnTo>
                  <a:pt x="907226" y="453614"/>
                </a:lnTo>
                <a:lnTo>
                  <a:pt x="0" y="4536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9" name="Google Shape;919;p16"/>
          <p:cNvSpPr/>
          <p:nvPr/>
        </p:nvSpPr>
        <p:spPr>
          <a:xfrm rot="5400000">
            <a:off x="6077472" y="4216563"/>
            <a:ext cx="907227" cy="453613"/>
          </a:xfrm>
          <a:custGeom>
            <a:rect b="b" l="l" r="r" t="t"/>
            <a:pathLst>
              <a:path extrusionOk="0" h="453613" w="907227">
                <a:moveTo>
                  <a:pt x="0" y="0"/>
                </a:moveTo>
                <a:lnTo>
                  <a:pt x="907226" y="0"/>
                </a:lnTo>
                <a:lnTo>
                  <a:pt x="907226" y="453613"/>
                </a:lnTo>
                <a:lnTo>
                  <a:pt x="0" y="45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20" name="Google Shape;920;p16"/>
          <p:cNvCxnSpPr/>
          <p:nvPr/>
        </p:nvCxnSpPr>
        <p:spPr>
          <a:xfrm>
            <a:off x="5311164" y="2588708"/>
            <a:ext cx="1002639" cy="0"/>
          </a:xfrm>
          <a:prstGeom prst="straightConnector1">
            <a:avLst/>
          </a:prstGeom>
          <a:noFill/>
          <a:ln cap="flat" cmpd="sng" w="47625">
            <a:solidFill>
              <a:srgbClr val="F2AA15"/>
            </a:solidFill>
            <a:prstDash val="solid"/>
            <a:round/>
            <a:headEnd len="med" w="med" type="triangle"/>
            <a:tailEnd len="sm" w="sm" type="none"/>
          </a:ln>
        </p:spPr>
      </p:cxnSp>
      <p:cxnSp>
        <p:nvCxnSpPr>
          <p:cNvPr id="921" name="Google Shape;921;p16"/>
          <p:cNvCxnSpPr/>
          <p:nvPr/>
        </p:nvCxnSpPr>
        <p:spPr>
          <a:xfrm>
            <a:off x="5311164" y="5434733"/>
            <a:ext cx="1002639" cy="0"/>
          </a:xfrm>
          <a:prstGeom prst="straightConnector1">
            <a:avLst/>
          </a:prstGeom>
          <a:noFill/>
          <a:ln cap="flat" cmpd="sng" w="47625">
            <a:solidFill>
              <a:srgbClr val="F2AA15"/>
            </a:solidFill>
            <a:prstDash val="solid"/>
            <a:round/>
            <a:headEnd len="med" w="med" type="triangle"/>
            <a:tailEnd len="sm" w="sm" type="none"/>
          </a:ln>
        </p:spPr>
      </p:cxnSp>
      <p:cxnSp>
        <p:nvCxnSpPr>
          <p:cNvPr id="922" name="Google Shape;922;p16"/>
          <p:cNvCxnSpPr/>
          <p:nvPr/>
        </p:nvCxnSpPr>
        <p:spPr>
          <a:xfrm>
            <a:off x="5311164" y="4013568"/>
            <a:ext cx="1002639" cy="0"/>
          </a:xfrm>
          <a:prstGeom prst="straightConnector1">
            <a:avLst/>
          </a:prstGeom>
          <a:noFill/>
          <a:ln cap="flat" cmpd="sng" w="47625">
            <a:solidFill>
              <a:srgbClr val="F2AA15"/>
            </a:solidFill>
            <a:prstDash val="solid"/>
            <a:round/>
            <a:headEnd len="med" w="med" type="triangle"/>
            <a:tailEnd len="sm" w="sm" type="none"/>
          </a:ln>
        </p:spPr>
      </p:cxnSp>
      <p:cxnSp>
        <p:nvCxnSpPr>
          <p:cNvPr id="923" name="Google Shape;923;p16"/>
          <p:cNvCxnSpPr/>
          <p:nvPr/>
        </p:nvCxnSpPr>
        <p:spPr>
          <a:xfrm rot="10800000">
            <a:off x="7937036" y="3357310"/>
            <a:ext cx="0" cy="5900990"/>
          </a:xfrm>
          <a:prstGeom prst="straightConnector1">
            <a:avLst/>
          </a:prstGeom>
          <a:noFill/>
          <a:ln cap="flat" cmpd="sng" w="38100">
            <a:solidFill>
              <a:srgbClr val="F2AA15"/>
            </a:solidFill>
            <a:prstDash val="solid"/>
            <a:round/>
            <a:headEnd len="lg" w="lg" type="oval"/>
            <a:tailEnd len="lg" w="lg" type="oval"/>
          </a:ln>
        </p:spPr>
      </p:cxnSp>
      <p:grpSp>
        <p:nvGrpSpPr>
          <p:cNvPr id="924" name="Google Shape;924;p16"/>
          <p:cNvGrpSpPr/>
          <p:nvPr/>
        </p:nvGrpSpPr>
        <p:grpSpPr>
          <a:xfrm rot="10800000">
            <a:off x="15130581" y="-165718"/>
            <a:ext cx="3685761" cy="1375244"/>
            <a:chOff x="0" y="-47625"/>
            <a:chExt cx="970735" cy="362204"/>
          </a:xfrm>
        </p:grpSpPr>
        <p:sp>
          <p:nvSpPr>
            <p:cNvPr id="925" name="Google Shape;925;p16"/>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6" name="Google Shape;926;p16"/>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27" name="Google Shape;927;p16"/>
          <p:cNvGrpSpPr/>
          <p:nvPr/>
        </p:nvGrpSpPr>
        <p:grpSpPr>
          <a:xfrm rot="5400000">
            <a:off x="16144463" y="614201"/>
            <a:ext cx="828999" cy="828999"/>
            <a:chOff x="0" y="0"/>
            <a:chExt cx="812800" cy="812800"/>
          </a:xfrm>
        </p:grpSpPr>
        <p:sp>
          <p:nvSpPr>
            <p:cNvPr id="928" name="Google Shape;9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9" name="Google Shape;92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930" name="Google Shape;930;p16"/>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4">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31" name="Google Shape;931;p16"/>
          <p:cNvGrpSpPr/>
          <p:nvPr/>
        </p:nvGrpSpPr>
        <p:grpSpPr>
          <a:xfrm rot="10800000">
            <a:off x="1028700" y="8063882"/>
            <a:ext cx="5858318" cy="1375244"/>
            <a:chOff x="0" y="-47625"/>
            <a:chExt cx="1542932" cy="362204"/>
          </a:xfrm>
        </p:grpSpPr>
        <p:sp>
          <p:nvSpPr>
            <p:cNvPr id="932" name="Google Shape;932;p1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3" name="Google Shape;933;p16"/>
            <p:cNvSpPr txBox="1"/>
            <p:nvPr/>
          </p:nvSpPr>
          <p:spPr>
            <a:xfrm>
              <a:off x="0" y="-47625"/>
              <a:ext cx="1542932"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34" name="Google Shape;934;p16"/>
          <p:cNvGrpSpPr/>
          <p:nvPr/>
        </p:nvGrpSpPr>
        <p:grpSpPr>
          <a:xfrm rot="10800000">
            <a:off x="1028700" y="6642718"/>
            <a:ext cx="5858318" cy="1375244"/>
            <a:chOff x="0" y="-47625"/>
            <a:chExt cx="1542932" cy="362204"/>
          </a:xfrm>
        </p:grpSpPr>
        <p:sp>
          <p:nvSpPr>
            <p:cNvPr id="935" name="Google Shape;935;p16"/>
            <p:cNvSpPr/>
            <p:nvPr/>
          </p:nvSpPr>
          <p:spPr>
            <a:xfrm>
              <a:off x="0" y="0"/>
              <a:ext cx="1542932" cy="314579"/>
            </a:xfrm>
            <a:custGeom>
              <a:rect b="b" l="l" r="r" t="t"/>
              <a:pathLst>
                <a:path extrusionOk="0" h="314579" w="1542932">
                  <a:moveTo>
                    <a:pt x="132153" y="0"/>
                  </a:moveTo>
                  <a:lnTo>
                    <a:pt x="1410779" y="0"/>
                  </a:lnTo>
                  <a:cubicBezTo>
                    <a:pt x="1483765" y="0"/>
                    <a:pt x="1542932" y="59167"/>
                    <a:pt x="1542932" y="132153"/>
                  </a:cubicBezTo>
                  <a:lnTo>
                    <a:pt x="1542932" y="182427"/>
                  </a:lnTo>
                  <a:cubicBezTo>
                    <a:pt x="1542932" y="255412"/>
                    <a:pt x="1483765" y="314579"/>
                    <a:pt x="1410779" y="314579"/>
                  </a:cubicBezTo>
                  <a:lnTo>
                    <a:pt x="132153" y="314579"/>
                  </a:lnTo>
                  <a:cubicBezTo>
                    <a:pt x="97104" y="314579"/>
                    <a:pt x="63490" y="300656"/>
                    <a:pt x="38707" y="275873"/>
                  </a:cubicBezTo>
                  <a:cubicBezTo>
                    <a:pt x="13923" y="251089"/>
                    <a:pt x="0" y="217476"/>
                    <a:pt x="0" y="182427"/>
                  </a:cubicBezTo>
                  <a:lnTo>
                    <a:pt x="0" y="132153"/>
                  </a:lnTo>
                  <a:cubicBezTo>
                    <a:pt x="0" y="59167"/>
                    <a:pt x="59167" y="0"/>
                    <a:pt x="132153"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6" name="Google Shape;936;p16"/>
            <p:cNvSpPr txBox="1"/>
            <p:nvPr/>
          </p:nvSpPr>
          <p:spPr>
            <a:xfrm>
              <a:off x="0" y="-47625"/>
              <a:ext cx="1542932"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37" name="Google Shape;937;p16"/>
          <p:cNvGrpSpPr/>
          <p:nvPr/>
        </p:nvGrpSpPr>
        <p:grpSpPr>
          <a:xfrm rot="5400000">
            <a:off x="1114868" y="8143978"/>
            <a:ext cx="1034227" cy="1034227"/>
            <a:chOff x="0" y="0"/>
            <a:chExt cx="812800" cy="812800"/>
          </a:xfrm>
        </p:grpSpPr>
        <p:sp>
          <p:nvSpPr>
            <p:cNvPr id="938" name="Google Shape;9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9" name="Google Shape;93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40" name="Google Shape;940;p16"/>
          <p:cNvGrpSpPr/>
          <p:nvPr/>
        </p:nvGrpSpPr>
        <p:grpSpPr>
          <a:xfrm rot="5400000">
            <a:off x="1114868" y="6722813"/>
            <a:ext cx="1034227" cy="1034227"/>
            <a:chOff x="0" y="0"/>
            <a:chExt cx="812800" cy="812800"/>
          </a:xfrm>
        </p:grpSpPr>
        <p:sp>
          <p:nvSpPr>
            <p:cNvPr id="941" name="Google Shape;94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2" name="Google Shape;94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43" name="Google Shape;943;p16"/>
          <p:cNvSpPr/>
          <p:nvPr/>
        </p:nvSpPr>
        <p:spPr>
          <a:xfrm rot="5400000">
            <a:off x="6077472" y="8434284"/>
            <a:ext cx="907227" cy="453613"/>
          </a:xfrm>
          <a:custGeom>
            <a:rect b="b" l="l" r="r" t="t"/>
            <a:pathLst>
              <a:path extrusionOk="0" h="453613" w="907227">
                <a:moveTo>
                  <a:pt x="0" y="0"/>
                </a:moveTo>
                <a:lnTo>
                  <a:pt x="907226" y="0"/>
                </a:lnTo>
                <a:lnTo>
                  <a:pt x="907226" y="453614"/>
                </a:lnTo>
                <a:lnTo>
                  <a:pt x="0" y="4536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4" name="Google Shape;944;p16"/>
          <p:cNvSpPr/>
          <p:nvPr/>
        </p:nvSpPr>
        <p:spPr>
          <a:xfrm rot="5400000">
            <a:off x="6077472" y="7013120"/>
            <a:ext cx="907227" cy="453613"/>
          </a:xfrm>
          <a:custGeom>
            <a:rect b="b" l="l" r="r" t="t"/>
            <a:pathLst>
              <a:path extrusionOk="0" h="453613" w="907227">
                <a:moveTo>
                  <a:pt x="0" y="0"/>
                </a:moveTo>
                <a:lnTo>
                  <a:pt x="907226" y="0"/>
                </a:lnTo>
                <a:lnTo>
                  <a:pt x="907226" y="453613"/>
                </a:lnTo>
                <a:lnTo>
                  <a:pt x="0" y="45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45" name="Google Shape;945;p16"/>
          <p:cNvCxnSpPr/>
          <p:nvPr/>
        </p:nvCxnSpPr>
        <p:spPr>
          <a:xfrm>
            <a:off x="5311164" y="8231290"/>
            <a:ext cx="1002639" cy="0"/>
          </a:xfrm>
          <a:prstGeom prst="straightConnector1">
            <a:avLst/>
          </a:prstGeom>
          <a:noFill/>
          <a:ln cap="flat" cmpd="sng" w="47625">
            <a:solidFill>
              <a:srgbClr val="F2AA15"/>
            </a:solidFill>
            <a:prstDash val="solid"/>
            <a:round/>
            <a:headEnd len="med" w="med" type="triangle"/>
            <a:tailEnd len="sm" w="sm" type="none"/>
          </a:ln>
        </p:spPr>
      </p:cxnSp>
      <p:cxnSp>
        <p:nvCxnSpPr>
          <p:cNvPr id="946" name="Google Shape;946;p16"/>
          <p:cNvCxnSpPr/>
          <p:nvPr/>
        </p:nvCxnSpPr>
        <p:spPr>
          <a:xfrm>
            <a:off x="5311164" y="6810126"/>
            <a:ext cx="1002639" cy="0"/>
          </a:xfrm>
          <a:prstGeom prst="straightConnector1">
            <a:avLst/>
          </a:prstGeom>
          <a:noFill/>
          <a:ln cap="flat" cmpd="sng" w="47625">
            <a:solidFill>
              <a:srgbClr val="F2AA15"/>
            </a:solidFill>
            <a:prstDash val="solid"/>
            <a:round/>
            <a:headEnd len="med" w="med" type="triangle"/>
            <a:tailEnd len="sm" w="sm" type="none"/>
          </a:ln>
        </p:spPr>
      </p:cxnSp>
      <p:sp>
        <p:nvSpPr>
          <p:cNvPr id="947" name="Google Shape;947;p16"/>
          <p:cNvSpPr/>
          <p:nvPr/>
        </p:nvSpPr>
        <p:spPr>
          <a:xfrm>
            <a:off x="1325967" y="6929857"/>
            <a:ext cx="620138" cy="620138"/>
          </a:xfrm>
          <a:custGeom>
            <a:rect b="b" l="l" r="r" t="t"/>
            <a:pathLst>
              <a:path extrusionOk="0" h="620138" w="620138">
                <a:moveTo>
                  <a:pt x="0" y="0"/>
                </a:moveTo>
                <a:lnTo>
                  <a:pt x="620138" y="0"/>
                </a:lnTo>
                <a:lnTo>
                  <a:pt x="620138" y="620139"/>
                </a:lnTo>
                <a:lnTo>
                  <a:pt x="0" y="62013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8" name="Google Shape;948;p16"/>
          <p:cNvSpPr/>
          <p:nvPr/>
        </p:nvSpPr>
        <p:spPr>
          <a:xfrm>
            <a:off x="1317859" y="8346968"/>
            <a:ext cx="628246" cy="628246"/>
          </a:xfrm>
          <a:custGeom>
            <a:rect b="b" l="l" r="r" t="t"/>
            <a:pathLst>
              <a:path extrusionOk="0" h="628246" w="628246">
                <a:moveTo>
                  <a:pt x="0" y="0"/>
                </a:moveTo>
                <a:lnTo>
                  <a:pt x="628246" y="0"/>
                </a:lnTo>
                <a:lnTo>
                  <a:pt x="628246" y="628246"/>
                </a:lnTo>
                <a:lnTo>
                  <a:pt x="0" y="6282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9" name="Google Shape;949;p16"/>
          <p:cNvSpPr/>
          <p:nvPr/>
        </p:nvSpPr>
        <p:spPr>
          <a:xfrm>
            <a:off x="1336751" y="5582411"/>
            <a:ext cx="598570" cy="598570"/>
          </a:xfrm>
          <a:custGeom>
            <a:rect b="b" l="l" r="r" t="t"/>
            <a:pathLst>
              <a:path extrusionOk="0" h="598570" w="598570">
                <a:moveTo>
                  <a:pt x="0" y="0"/>
                </a:moveTo>
                <a:lnTo>
                  <a:pt x="598570" y="0"/>
                </a:lnTo>
                <a:lnTo>
                  <a:pt x="598570" y="598570"/>
                </a:lnTo>
                <a:lnTo>
                  <a:pt x="0" y="59857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0" name="Google Shape;950;p16"/>
          <p:cNvSpPr/>
          <p:nvPr/>
        </p:nvSpPr>
        <p:spPr>
          <a:xfrm>
            <a:off x="1325967" y="4130987"/>
            <a:ext cx="593413" cy="593413"/>
          </a:xfrm>
          <a:custGeom>
            <a:rect b="b" l="l" r="r" t="t"/>
            <a:pathLst>
              <a:path extrusionOk="0" h="593413" w="593413">
                <a:moveTo>
                  <a:pt x="0" y="0"/>
                </a:moveTo>
                <a:lnTo>
                  <a:pt x="593413" y="0"/>
                </a:lnTo>
                <a:lnTo>
                  <a:pt x="593413" y="593413"/>
                </a:lnTo>
                <a:lnTo>
                  <a:pt x="0" y="59341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1" name="Google Shape;951;p16"/>
          <p:cNvSpPr/>
          <p:nvPr/>
        </p:nvSpPr>
        <p:spPr>
          <a:xfrm>
            <a:off x="1336751" y="2742141"/>
            <a:ext cx="585996" cy="551569"/>
          </a:xfrm>
          <a:custGeom>
            <a:rect b="b" l="l" r="r" t="t"/>
            <a:pathLst>
              <a:path extrusionOk="0" h="551569" w="585996">
                <a:moveTo>
                  <a:pt x="0" y="0"/>
                </a:moveTo>
                <a:lnTo>
                  <a:pt x="585996" y="0"/>
                </a:lnTo>
                <a:lnTo>
                  <a:pt x="585996" y="551569"/>
                </a:lnTo>
                <a:lnTo>
                  <a:pt x="0" y="55156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2" name="Google Shape;952;p16"/>
          <p:cNvSpPr txBox="1"/>
          <p:nvPr/>
        </p:nvSpPr>
        <p:spPr>
          <a:xfrm>
            <a:off x="5145034" y="933450"/>
            <a:ext cx="7997932"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424244"/>
                </a:solidFill>
                <a:latin typeface="Poppins"/>
                <a:ea typeface="Poppins"/>
                <a:cs typeface="Poppins"/>
                <a:sym typeface="Poppins"/>
              </a:rPr>
              <a:t>5 Streams of Income</a:t>
            </a:r>
            <a:endParaRPr b="0" i="0" sz="1400" u="none" cap="none" strike="noStrike">
              <a:solidFill>
                <a:srgbClr val="000000"/>
              </a:solidFill>
              <a:latin typeface="Arial"/>
              <a:ea typeface="Arial"/>
              <a:cs typeface="Arial"/>
              <a:sym typeface="Arial"/>
            </a:endParaRPr>
          </a:p>
        </p:txBody>
      </p:sp>
      <p:sp>
        <p:nvSpPr>
          <p:cNvPr id="953" name="Google Shape;953;p16"/>
          <p:cNvSpPr txBox="1"/>
          <p:nvPr/>
        </p:nvSpPr>
        <p:spPr>
          <a:xfrm>
            <a:off x="2345037" y="2832772"/>
            <a:ext cx="3108087" cy="336246"/>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2400"/>
              <a:buFont typeface="Arial"/>
              <a:buNone/>
            </a:pPr>
            <a:r>
              <a:rPr b="1" i="0" lang="en-US" sz="2400" u="none" cap="none" strike="noStrike">
                <a:solidFill>
                  <a:srgbClr val="FFFFFF"/>
                </a:solidFill>
                <a:latin typeface="Poppins SemiBold"/>
                <a:ea typeface="Poppins SemiBold"/>
                <a:cs typeface="Poppins SemiBold"/>
                <a:sym typeface="Poppins SemiBold"/>
              </a:rPr>
              <a:t>Personal Income</a:t>
            </a:r>
            <a:endParaRPr b="0" i="0" sz="1400" u="none" cap="none" strike="noStrike">
              <a:solidFill>
                <a:srgbClr val="000000"/>
              </a:solidFill>
              <a:latin typeface="Arial"/>
              <a:ea typeface="Arial"/>
              <a:cs typeface="Arial"/>
              <a:sym typeface="Arial"/>
            </a:endParaRPr>
          </a:p>
        </p:txBody>
      </p:sp>
      <p:sp>
        <p:nvSpPr>
          <p:cNvPr id="954" name="Google Shape;954;p16"/>
          <p:cNvSpPr txBox="1"/>
          <p:nvPr/>
        </p:nvSpPr>
        <p:spPr>
          <a:xfrm>
            <a:off x="2345037" y="5655910"/>
            <a:ext cx="2210129" cy="336246"/>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2400"/>
              <a:buFont typeface="Arial"/>
              <a:buNone/>
            </a:pPr>
            <a:r>
              <a:rPr b="1" i="0" lang="en-US" sz="2400" u="none" cap="none" strike="noStrike">
                <a:solidFill>
                  <a:srgbClr val="FFFFFF"/>
                </a:solidFill>
                <a:latin typeface="Poppins SemiBold"/>
                <a:ea typeface="Poppins SemiBold"/>
                <a:cs typeface="Poppins SemiBold"/>
                <a:sym typeface="Poppins SemiBold"/>
              </a:rPr>
              <a:t>Expansion</a:t>
            </a:r>
            <a:endParaRPr b="0" i="0" sz="1400" u="none" cap="none" strike="noStrike">
              <a:solidFill>
                <a:srgbClr val="000000"/>
              </a:solidFill>
              <a:latin typeface="Arial"/>
              <a:ea typeface="Arial"/>
              <a:cs typeface="Arial"/>
              <a:sym typeface="Arial"/>
            </a:endParaRPr>
          </a:p>
        </p:txBody>
      </p:sp>
      <p:sp>
        <p:nvSpPr>
          <p:cNvPr id="955" name="Google Shape;955;p16"/>
          <p:cNvSpPr txBox="1"/>
          <p:nvPr/>
        </p:nvSpPr>
        <p:spPr>
          <a:xfrm>
            <a:off x="2345037" y="4257632"/>
            <a:ext cx="2585127" cy="336246"/>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2400"/>
              <a:buFont typeface="Arial"/>
              <a:buNone/>
            </a:pPr>
            <a:r>
              <a:rPr b="1" i="0" lang="en-US" sz="2400" u="none" cap="none" strike="noStrike">
                <a:solidFill>
                  <a:srgbClr val="FFFFFF"/>
                </a:solidFill>
                <a:latin typeface="Poppins SemiBold"/>
                <a:ea typeface="Poppins SemiBold"/>
                <a:cs typeface="Poppins SemiBold"/>
                <a:sym typeface="Poppins SemiBold"/>
              </a:rPr>
              <a:t>Agency Owner</a:t>
            </a:r>
            <a:endParaRPr b="0" i="0" sz="1400" u="none" cap="none" strike="noStrike">
              <a:solidFill>
                <a:srgbClr val="000000"/>
              </a:solidFill>
              <a:latin typeface="Arial"/>
              <a:ea typeface="Arial"/>
              <a:cs typeface="Arial"/>
              <a:sym typeface="Arial"/>
            </a:endParaRPr>
          </a:p>
        </p:txBody>
      </p:sp>
      <p:sp>
        <p:nvSpPr>
          <p:cNvPr id="956" name="Google Shape;956;p16"/>
          <p:cNvSpPr txBox="1"/>
          <p:nvPr/>
        </p:nvSpPr>
        <p:spPr>
          <a:xfrm>
            <a:off x="2345037" y="8475354"/>
            <a:ext cx="2210129" cy="336246"/>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2400"/>
              <a:buFont typeface="Arial"/>
              <a:buNone/>
            </a:pPr>
            <a:r>
              <a:rPr b="1" i="0" lang="en-US" sz="2400" u="none" cap="none" strike="noStrike">
                <a:solidFill>
                  <a:srgbClr val="FFFFFF"/>
                </a:solidFill>
                <a:latin typeface="Poppins SemiBold"/>
                <a:ea typeface="Poppins SemiBold"/>
                <a:cs typeface="Poppins SemiBold"/>
                <a:sym typeface="Poppins SemiBold"/>
              </a:rPr>
              <a:t>Residual</a:t>
            </a:r>
            <a:endParaRPr b="0" i="0" sz="1400" u="none" cap="none" strike="noStrike">
              <a:solidFill>
                <a:srgbClr val="000000"/>
              </a:solidFill>
              <a:latin typeface="Arial"/>
              <a:ea typeface="Arial"/>
              <a:cs typeface="Arial"/>
              <a:sym typeface="Arial"/>
            </a:endParaRPr>
          </a:p>
        </p:txBody>
      </p:sp>
      <p:sp>
        <p:nvSpPr>
          <p:cNvPr id="957" name="Google Shape;957;p16"/>
          <p:cNvSpPr txBox="1"/>
          <p:nvPr/>
        </p:nvSpPr>
        <p:spPr>
          <a:xfrm>
            <a:off x="2345037" y="7054189"/>
            <a:ext cx="2585127" cy="336246"/>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2400"/>
              <a:buFont typeface="Arial"/>
              <a:buNone/>
            </a:pPr>
            <a:r>
              <a:rPr b="1" i="0" lang="en-US" sz="2400" u="none" cap="none" strike="noStrike">
                <a:solidFill>
                  <a:srgbClr val="FFFFFF"/>
                </a:solidFill>
                <a:latin typeface="Poppins SemiBold"/>
                <a:ea typeface="Poppins SemiBold"/>
                <a:cs typeface="Poppins SemiBold"/>
                <a:sym typeface="Poppins SemiBold"/>
              </a:rPr>
              <a:t>Bonuses</a:t>
            </a:r>
            <a:endParaRPr b="0" i="0" sz="1400" u="none" cap="none" strike="noStrike">
              <a:solidFill>
                <a:srgbClr val="000000"/>
              </a:solidFill>
              <a:latin typeface="Arial"/>
              <a:ea typeface="Arial"/>
              <a:cs typeface="Arial"/>
              <a:sym typeface="Arial"/>
            </a:endParaRPr>
          </a:p>
        </p:txBody>
      </p:sp>
      <p:graphicFrame>
        <p:nvGraphicFramePr>
          <p:cNvPr id="958" name="Google Shape;958;p16"/>
          <p:cNvGraphicFramePr/>
          <p:nvPr/>
        </p:nvGraphicFramePr>
        <p:xfrm>
          <a:off x="9323403" y="2434196"/>
          <a:ext cx="3000000" cy="3000000"/>
        </p:xfrm>
        <a:graphic>
          <a:graphicData uri="http://schemas.openxmlformats.org/drawingml/2006/table">
            <a:tbl>
              <a:tblPr>
                <a:noFill/>
                <a:tableStyleId>{EDD88094-AEBF-4368-9206-E85529C2ECC8}</a:tableStyleId>
              </a:tblPr>
              <a:tblGrid>
                <a:gridCol w="2601200"/>
                <a:gridCol w="2601200"/>
                <a:gridCol w="2601200"/>
              </a:tblGrid>
              <a:tr h="1268475">
                <a:tc gridSpan="3">
                  <a:txBody>
                    <a:bodyPr/>
                    <a:lstStyle/>
                    <a:p>
                      <a:pPr indent="0" lvl="0" marL="0" marR="0" rtl="0" algn="ctr">
                        <a:lnSpc>
                          <a:spcPct val="119958"/>
                        </a:lnSpc>
                        <a:spcBef>
                          <a:spcPts val="0"/>
                        </a:spcBef>
                        <a:spcAft>
                          <a:spcPts val="0"/>
                        </a:spcAft>
                        <a:buClr>
                          <a:srgbClr val="000000"/>
                        </a:buClr>
                        <a:buSzPts val="2400"/>
                        <a:buFont typeface="Arial"/>
                        <a:buNone/>
                      </a:pPr>
                      <a:r>
                        <a:rPr b="1" lang="en-US" sz="2400" u="none" cap="none" strike="noStrike">
                          <a:solidFill>
                            <a:srgbClr val="FFFFFF"/>
                          </a:solidFill>
                          <a:latin typeface="Poppins"/>
                          <a:ea typeface="Poppins"/>
                          <a:cs typeface="Poppins"/>
                          <a:sym typeface="Poppins"/>
                        </a:rPr>
                        <a:t>$250/month x 12 = $3,000 </a:t>
                      </a:r>
                      <a:endParaRPr sz="1400" u="none" cap="none" strike="noStrike"/>
                    </a:p>
                    <a:p>
                      <a:pPr indent="0" lvl="0" marL="0" marR="0" rtl="0" algn="ctr">
                        <a:lnSpc>
                          <a:spcPct val="119958"/>
                        </a:lnSpc>
                        <a:spcBef>
                          <a:spcPts val="0"/>
                        </a:spcBef>
                        <a:spcAft>
                          <a:spcPts val="0"/>
                        </a:spcAft>
                        <a:buClr>
                          <a:srgbClr val="000000"/>
                        </a:buClr>
                        <a:buSzPts val="2400"/>
                        <a:buFont typeface="Arial"/>
                        <a:buNone/>
                      </a:pPr>
                      <a:r>
                        <a:rPr b="1" lang="en-US" sz="2400" u="none" cap="none" strike="noStrike">
                          <a:solidFill>
                            <a:srgbClr val="FFFFFF"/>
                          </a:solidFill>
                          <a:latin typeface="Poppins"/>
                          <a:ea typeface="Poppins"/>
                          <a:cs typeface="Poppins"/>
                          <a:sym typeface="Poppins"/>
                        </a:rPr>
                        <a:t>x  FACTOR (example: 90%) </a:t>
                      </a:r>
                      <a:endParaRPr sz="1400" u="none" cap="none" strike="noStrike"/>
                    </a:p>
                    <a:p>
                      <a:pPr indent="0" lvl="0" marL="0" marR="0" rtl="0" algn="ctr">
                        <a:lnSpc>
                          <a:spcPct val="102821"/>
                        </a:lnSpc>
                        <a:spcBef>
                          <a:spcPts val="0"/>
                        </a:spcBef>
                        <a:spcAft>
                          <a:spcPts val="0"/>
                        </a:spcAft>
                        <a:buClr>
                          <a:srgbClr val="000000"/>
                        </a:buClr>
                        <a:buSzPts val="2400"/>
                        <a:buFont typeface="Arial"/>
                        <a:buNone/>
                      </a:pPr>
                      <a:r>
                        <a:rPr b="1" lang="en-US" sz="2400" u="none" cap="none" strike="noStrike">
                          <a:solidFill>
                            <a:srgbClr val="FFFFFF"/>
                          </a:solidFill>
                          <a:latin typeface="Poppins"/>
                          <a:ea typeface="Poppins"/>
                          <a:cs typeface="Poppins"/>
                          <a:sym typeface="Poppins"/>
                        </a:rPr>
                        <a:t>x  CONTRACT </a:t>
                      </a:r>
                      <a:r>
                        <a:rPr b="1" lang="en-US" sz="2800" u="none" cap="none" strike="noStrike">
                          <a:solidFill>
                            <a:srgbClr val="FFFFFF"/>
                          </a:solidFill>
                          <a:latin typeface="Poppins"/>
                          <a:ea typeface="Poppins"/>
                          <a:cs typeface="Poppins"/>
                          <a:sym typeface="Poppins"/>
                        </a:rPr>
                        <a:t>%</a:t>
                      </a:r>
                      <a:r>
                        <a:rPr b="1" lang="en-US" sz="2400" u="none" cap="none" strike="noStrike">
                          <a:solidFill>
                            <a:srgbClr val="FFFFFF"/>
                          </a:solidFill>
                          <a:latin typeface="Poppins"/>
                          <a:ea typeface="Poppins"/>
                          <a:cs typeface="Poppins"/>
                          <a:sym typeface="Poppins"/>
                        </a:rPr>
                        <a:t> = $$$$</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7A81B"/>
                    </a:solidFill>
                  </a:tcPr>
                </a:tc>
                <a:tc hMerge="1"/>
                <a:tc hMerge="1"/>
              </a:tr>
              <a:tr h="760825">
                <a:tc>
                  <a:txBody>
                    <a:bodyPr/>
                    <a:lstStyle/>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Sr. Executive Director +</a:t>
                      </a:r>
                      <a:endParaRPr sz="1400" u="none" cap="none" strike="noStrike"/>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c>
                  <a:txBody>
                    <a:bodyPr/>
                    <a:lstStyle/>
                    <a:p>
                      <a:pPr indent="0" lvl="0" marL="0" marR="0" rtl="0" algn="ctr">
                        <a:lnSpc>
                          <a:spcPct val="120000"/>
                        </a:lnSpc>
                        <a:spcBef>
                          <a:spcPts val="0"/>
                        </a:spcBef>
                        <a:spcAft>
                          <a:spcPts val="0"/>
                        </a:spcAft>
                        <a:buClr>
                          <a:srgbClr val="595959"/>
                        </a:buClr>
                        <a:buSzPts val="2700"/>
                        <a:buFont typeface="Poppins"/>
                        <a:buNone/>
                      </a:pPr>
                      <a:r>
                        <a:rPr b="1" i="0" lang="en-US" sz="2700" u="none" cap="none" strike="noStrike">
                          <a:solidFill>
                            <a:srgbClr val="595959"/>
                          </a:solidFill>
                          <a:latin typeface="Poppins"/>
                          <a:ea typeface="Poppins"/>
                          <a:cs typeface="Poppins"/>
                          <a:sym typeface="Poppins"/>
                        </a:rPr>
                        <a:t>120%</a:t>
                      </a:r>
                      <a:endParaRPr b="0" i="0" sz="1100" u="none" cap="none" strike="noStrike">
                        <a:solidFill>
                          <a:srgbClr val="000000"/>
                        </a:solidFill>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c>
                  <a:txBody>
                    <a:bodyPr/>
                    <a:lstStyle/>
                    <a:p>
                      <a:pPr indent="0" lvl="0" marL="0" marR="0" rtl="0" algn="ctr">
                        <a:lnSpc>
                          <a:spcPct val="120000"/>
                        </a:lnSpc>
                        <a:spcBef>
                          <a:spcPts val="0"/>
                        </a:spcBef>
                        <a:spcAft>
                          <a:spcPts val="0"/>
                        </a:spcAft>
                        <a:buClr>
                          <a:schemeClr val="dk1"/>
                        </a:buClr>
                        <a:buSzPts val="2700"/>
                        <a:buFont typeface="Calibri"/>
                        <a:buNone/>
                      </a:pPr>
                      <a:r>
                        <a:t/>
                      </a:r>
                      <a:endParaRPr b="1" i="0" sz="2700" u="none" cap="none" strike="noStrike">
                        <a:solidFill>
                          <a:srgbClr val="595959"/>
                        </a:solidFill>
                        <a:latin typeface="Poppins"/>
                        <a:ea typeface="Poppins"/>
                        <a:cs typeface="Poppins"/>
                        <a:sym typeface="Poppins"/>
                      </a:endParaRPr>
                    </a:p>
                    <a:p>
                      <a:pPr indent="0" lvl="0" marL="0" marR="0" rtl="0" algn="ctr">
                        <a:lnSpc>
                          <a:spcPct val="120000"/>
                        </a:lnSpc>
                        <a:spcBef>
                          <a:spcPts val="0"/>
                        </a:spcBef>
                        <a:spcAft>
                          <a:spcPts val="0"/>
                        </a:spcAft>
                        <a:buClr>
                          <a:srgbClr val="595959"/>
                        </a:buClr>
                        <a:buSzPts val="2700"/>
                        <a:buFont typeface="Poppins"/>
                        <a:buNone/>
                      </a:pPr>
                      <a:r>
                        <a:rPr b="1" i="0" lang="en-US" sz="2700" u="none" cap="none" strike="noStrike">
                          <a:solidFill>
                            <a:srgbClr val="595959"/>
                          </a:solidFill>
                          <a:latin typeface="Poppins"/>
                          <a:ea typeface="Poppins"/>
                          <a:cs typeface="Poppins"/>
                          <a:sym typeface="Poppins"/>
                        </a:rPr>
                        <a:t>= $3,240</a:t>
                      </a:r>
                      <a:endParaRPr b="0" i="0" sz="1100" u="none" cap="none" strike="noStrike">
                        <a:solidFill>
                          <a:srgbClr val="000000"/>
                        </a:solidFill>
                        <a:latin typeface="Poppins"/>
                        <a:ea typeface="Poppins"/>
                        <a:cs typeface="Poppins"/>
                        <a:sym typeface="Poppins"/>
                      </a:endParaRPr>
                    </a:p>
                    <a:p>
                      <a:pPr indent="0" lvl="0" marL="0" marR="0" rtl="0" algn="ctr">
                        <a:lnSpc>
                          <a:spcPct val="294545"/>
                        </a:lnSpc>
                        <a:spcBef>
                          <a:spcPts val="0"/>
                        </a:spcBef>
                        <a:spcAft>
                          <a:spcPts val="0"/>
                        </a:spcAft>
                        <a:buClr>
                          <a:srgbClr val="000000"/>
                        </a:buClr>
                        <a:buSzPts val="1100"/>
                        <a:buFont typeface="Arial"/>
                        <a:buNone/>
                      </a:pPr>
                      <a:r>
                        <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r>
              <a:tr h="1074650">
                <a:tc>
                  <a:txBody>
                    <a:bodyPr/>
                    <a:lstStyle/>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Executive</a:t>
                      </a:r>
                      <a:endParaRPr sz="1200" u="none" cap="none" strike="noStrike">
                        <a:latin typeface="Poppins"/>
                        <a:ea typeface="Poppins"/>
                        <a:cs typeface="Poppins"/>
                        <a:sym typeface="Poppins"/>
                      </a:endParaRPr>
                    </a:p>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 Director</a:t>
                      </a:r>
                      <a:endParaRPr sz="1400" u="none" cap="none" strike="noStrike"/>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115%</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 $3,105</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FFFFF"/>
                    </a:solidFill>
                  </a:tcPr>
                </a:tc>
              </a:tr>
              <a:tr h="1074650">
                <a:tc>
                  <a:txBody>
                    <a:bodyPr/>
                    <a:lstStyle/>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Sr. Manager</a:t>
                      </a:r>
                      <a:endParaRPr sz="12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100%</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 $2,700</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r>
              <a:tr h="1482500">
                <a:tc>
                  <a:txBody>
                    <a:bodyPr/>
                    <a:lstStyle/>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Sr. Financial Associate</a:t>
                      </a:r>
                      <a:endParaRPr sz="12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85%</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 $2,295</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FFFFF"/>
                    </a:solidFill>
                  </a:tcPr>
                </a:tc>
              </a:tr>
              <a:tr h="1074650">
                <a:tc>
                  <a:txBody>
                    <a:bodyPr/>
                    <a:lstStyle/>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Financial </a:t>
                      </a:r>
                      <a:endParaRPr sz="1200" u="none" cap="none" strike="noStrike">
                        <a:latin typeface="Poppins"/>
                        <a:ea typeface="Poppins"/>
                        <a:cs typeface="Poppins"/>
                        <a:sym typeface="Poppins"/>
                      </a:endParaRPr>
                    </a:p>
                    <a:p>
                      <a:pPr indent="0" lvl="0" marL="0" marR="0" rtl="0" algn="ctr">
                        <a:lnSpc>
                          <a:spcPct val="104999"/>
                        </a:lnSpc>
                        <a:spcBef>
                          <a:spcPts val="0"/>
                        </a:spcBef>
                        <a:spcAft>
                          <a:spcPts val="0"/>
                        </a:spcAft>
                        <a:buClr>
                          <a:srgbClr val="000000"/>
                        </a:buClr>
                        <a:buSzPts val="2400"/>
                        <a:buFont typeface="Arial"/>
                        <a:buNone/>
                      </a:pPr>
                      <a:r>
                        <a:rPr b="1" lang="en-US" sz="2400" u="none" cap="none" strike="noStrike">
                          <a:solidFill>
                            <a:srgbClr val="595959"/>
                          </a:solidFill>
                          <a:latin typeface="Poppins"/>
                          <a:ea typeface="Poppins"/>
                          <a:cs typeface="Poppins"/>
                          <a:sym typeface="Poppins"/>
                        </a:rPr>
                        <a:t>Associate</a:t>
                      </a:r>
                      <a:endParaRPr sz="1400" u="none" cap="none" strike="noStrike"/>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70%</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c>
                  <a:txBody>
                    <a:bodyPr/>
                    <a:lstStyle/>
                    <a:p>
                      <a:pPr indent="0" lvl="0" marL="0" marR="0" rtl="0" algn="ctr">
                        <a:lnSpc>
                          <a:spcPct val="120000"/>
                        </a:lnSpc>
                        <a:spcBef>
                          <a:spcPts val="0"/>
                        </a:spcBef>
                        <a:spcAft>
                          <a:spcPts val="0"/>
                        </a:spcAft>
                        <a:buClr>
                          <a:srgbClr val="000000"/>
                        </a:buClr>
                        <a:buSzPts val="2700"/>
                        <a:buFont typeface="Arial"/>
                        <a:buNone/>
                      </a:pPr>
                      <a:r>
                        <a:rPr b="1" lang="en-US" sz="2700" u="none" cap="none" strike="noStrike">
                          <a:solidFill>
                            <a:srgbClr val="595959"/>
                          </a:solidFill>
                          <a:latin typeface="Poppins"/>
                          <a:ea typeface="Poppins"/>
                          <a:cs typeface="Poppins"/>
                          <a:sym typeface="Poppins"/>
                        </a:rPr>
                        <a:t>= $1,890</a:t>
                      </a:r>
                      <a:endParaRPr sz="1100" u="none" cap="none" strike="noStrike">
                        <a:latin typeface="Poppins"/>
                        <a:ea typeface="Poppins"/>
                        <a:cs typeface="Poppins"/>
                        <a:sym typeface="Poppins"/>
                      </a:endParaRPr>
                    </a:p>
                  </a:txBody>
                  <a:tcPr marT="91450" marB="91450" marR="91450" marL="91450" anchor="ctr">
                    <a:lnL cap="flat" cmpd="sng" w="12700">
                      <a:solidFill>
                        <a:srgbClr val="D9D9D9"/>
                      </a:solidFill>
                      <a:prstDash val="solid"/>
                      <a:round/>
                      <a:headEnd len="sm" w="sm" type="none"/>
                      <a:tailEnd len="sm" w="sm" type="none"/>
                    </a:lnL>
                    <a:lnR cap="flat" cmpd="sng" w="12700">
                      <a:solidFill>
                        <a:srgbClr val="D9D9D9"/>
                      </a:solidFill>
                      <a:prstDash val="solid"/>
                      <a:round/>
                      <a:headEnd len="sm" w="sm" type="none"/>
                      <a:tailEnd len="sm" w="sm" type="none"/>
                    </a:lnR>
                    <a:lnT cap="flat" cmpd="sng" w="12700">
                      <a:solidFill>
                        <a:srgbClr val="D9D9D9"/>
                      </a:solidFill>
                      <a:prstDash val="solid"/>
                      <a:round/>
                      <a:headEnd len="sm" w="sm" type="none"/>
                      <a:tailEnd len="sm" w="sm" type="none"/>
                    </a:lnT>
                    <a:lnB cap="flat" cmpd="sng" w="12700">
                      <a:solidFill>
                        <a:srgbClr val="D9D9D9"/>
                      </a:solidFill>
                      <a:prstDash val="solid"/>
                      <a:round/>
                      <a:headEnd len="sm" w="sm" type="none"/>
                      <a:tailEnd len="sm" w="sm" type="none"/>
                    </a:lnB>
                    <a:solidFill>
                      <a:srgbClr val="F2F2F2"/>
                    </a:solidFill>
                  </a:tcPr>
                </a:tc>
              </a:tr>
            </a:tbl>
          </a:graphicData>
        </a:graphic>
      </p:graphicFrame>
      <p:sp>
        <p:nvSpPr>
          <p:cNvPr id="959" name="Google Shape;959;p16"/>
          <p:cNvSpPr txBox="1"/>
          <p:nvPr/>
        </p:nvSpPr>
        <p:spPr>
          <a:xfrm>
            <a:off x="10511775" y="1944060"/>
            <a:ext cx="51963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575656"/>
                </a:solidFill>
                <a:latin typeface="Poppins"/>
                <a:ea typeface="Poppins"/>
                <a:cs typeface="Poppins"/>
                <a:sym typeface="Poppins"/>
              </a:rPr>
              <a:t>Personal Income</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500"/>
                                        <p:tgtEl>
                                          <p:spTgt spid="9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grpSp>
        <p:nvGrpSpPr>
          <p:cNvPr id="964" name="Google Shape;964;p17"/>
          <p:cNvGrpSpPr/>
          <p:nvPr/>
        </p:nvGrpSpPr>
        <p:grpSpPr>
          <a:xfrm rot="10800000">
            <a:off x="15130581" y="-165718"/>
            <a:ext cx="3685761" cy="1375244"/>
            <a:chOff x="0" y="-47625"/>
            <a:chExt cx="970735" cy="362204"/>
          </a:xfrm>
        </p:grpSpPr>
        <p:sp>
          <p:nvSpPr>
            <p:cNvPr id="965" name="Google Shape;965;p17"/>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42424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6" name="Google Shape;966;p17"/>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7" name="Google Shape;967;p17"/>
          <p:cNvGrpSpPr/>
          <p:nvPr/>
        </p:nvGrpSpPr>
        <p:grpSpPr>
          <a:xfrm rot="5400000">
            <a:off x="16144463" y="614201"/>
            <a:ext cx="828999" cy="828999"/>
            <a:chOff x="0" y="0"/>
            <a:chExt cx="812800" cy="812800"/>
          </a:xfrm>
        </p:grpSpPr>
        <p:sp>
          <p:nvSpPr>
            <p:cNvPr id="968" name="Google Shape;9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9" name="Google Shape;96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970" name="Google Shape;970;p17"/>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3">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1" name="Google Shape;971;p17"/>
          <p:cNvSpPr/>
          <p:nvPr/>
        </p:nvSpPr>
        <p:spPr>
          <a:xfrm>
            <a:off x="1345616" y="3128705"/>
            <a:ext cx="4365836" cy="4114800"/>
          </a:xfrm>
          <a:custGeom>
            <a:rect b="b" l="l" r="r" t="t"/>
            <a:pathLst>
              <a:path extrusionOk="0" h="4114800" w="4365836">
                <a:moveTo>
                  <a:pt x="0" y="0"/>
                </a:moveTo>
                <a:lnTo>
                  <a:pt x="4365835" y="0"/>
                </a:lnTo>
                <a:lnTo>
                  <a:pt x="436583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2" name="Google Shape;972;p17"/>
          <p:cNvSpPr txBox="1"/>
          <p:nvPr/>
        </p:nvSpPr>
        <p:spPr>
          <a:xfrm>
            <a:off x="3442352" y="933450"/>
            <a:ext cx="11403295" cy="8508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575656"/>
                </a:solidFill>
                <a:latin typeface="Poppins"/>
                <a:ea typeface="Poppins"/>
                <a:cs typeface="Poppins"/>
                <a:sym typeface="Poppins"/>
              </a:rPr>
              <a:t>Why Build an Agency</a:t>
            </a:r>
            <a:endParaRPr b="0" i="0" sz="1400" u="none" cap="none" strike="noStrike">
              <a:solidFill>
                <a:srgbClr val="000000"/>
              </a:solidFill>
              <a:latin typeface="Arial"/>
              <a:ea typeface="Arial"/>
              <a:cs typeface="Arial"/>
              <a:sym typeface="Arial"/>
            </a:endParaRPr>
          </a:p>
        </p:txBody>
      </p:sp>
      <p:sp>
        <p:nvSpPr>
          <p:cNvPr id="973" name="Google Shape;973;p17"/>
          <p:cNvSpPr txBox="1"/>
          <p:nvPr/>
        </p:nvSpPr>
        <p:spPr>
          <a:xfrm>
            <a:off x="904754" y="8193861"/>
            <a:ext cx="5485629" cy="538609"/>
          </a:xfrm>
          <a:prstGeom prst="rect">
            <a:avLst/>
          </a:prstGeom>
          <a:noFill/>
          <a:ln>
            <a:noFill/>
          </a:ln>
        </p:spPr>
        <p:txBody>
          <a:bodyPr anchorCtr="0" anchor="t" bIns="0" lIns="0" spcFirstLastPara="1" rIns="0" wrap="square" tIns="0">
            <a:spAutoFit/>
          </a:bodyPr>
          <a:lstStyle/>
          <a:p>
            <a:pPr indent="0" lvl="0" marL="0" marR="0" rtl="0" algn="ctr">
              <a:lnSpc>
                <a:spcPct val="115555"/>
              </a:lnSpc>
              <a:spcBef>
                <a:spcPts val="0"/>
              </a:spcBef>
              <a:spcAft>
                <a:spcPts val="0"/>
              </a:spcAft>
              <a:buClr>
                <a:srgbClr val="000000"/>
              </a:buClr>
              <a:buSzPts val="3600"/>
              <a:buFont typeface="Arial"/>
              <a:buNone/>
            </a:pPr>
            <a:r>
              <a:rPr b="0" i="0" lang="en-US" sz="3600" u="none" cap="none" strike="noStrike">
                <a:solidFill>
                  <a:srgbClr val="F2AA15"/>
                </a:solidFill>
                <a:latin typeface="Poppins"/>
                <a:ea typeface="Poppins"/>
                <a:cs typeface="Poppins"/>
                <a:sym typeface="Poppins"/>
              </a:rPr>
              <a:t>Annual Premium = $</a:t>
            </a:r>
            <a:endParaRPr b="0" i="0" sz="1400" u="none" cap="none" strike="noStrike">
              <a:solidFill>
                <a:srgbClr val="000000"/>
              </a:solidFill>
              <a:latin typeface="Arial"/>
              <a:ea typeface="Arial"/>
              <a:cs typeface="Arial"/>
              <a:sym typeface="Arial"/>
            </a:endParaRPr>
          </a:p>
        </p:txBody>
      </p:sp>
      <p:sp>
        <p:nvSpPr>
          <p:cNvPr id="974" name="Google Shape;974;p17"/>
          <p:cNvSpPr txBox="1"/>
          <p:nvPr/>
        </p:nvSpPr>
        <p:spPr>
          <a:xfrm>
            <a:off x="2559885" y="4915904"/>
            <a:ext cx="20010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b="1" i="0" lang="en-US" sz="3200" u="none" cap="none" strike="noStrike">
                <a:solidFill>
                  <a:srgbClr val="000000"/>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975" name="Google Shape;975;p17"/>
          <p:cNvSpPr txBox="1"/>
          <p:nvPr/>
        </p:nvSpPr>
        <p:spPr>
          <a:xfrm>
            <a:off x="2036640" y="6458687"/>
            <a:ext cx="29838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SFA 85%</a:t>
            </a:r>
            <a:endParaRPr b="0" i="0" sz="1400" u="none" cap="none" strike="noStrike">
              <a:solidFill>
                <a:srgbClr val="000000"/>
              </a:solidFill>
              <a:latin typeface="Arial"/>
              <a:ea typeface="Arial"/>
              <a:cs typeface="Arial"/>
              <a:sym typeface="Arial"/>
            </a:endParaRPr>
          </a:p>
        </p:txBody>
      </p:sp>
      <p:sp>
        <p:nvSpPr>
          <p:cNvPr id="976" name="Google Shape;976;p17"/>
          <p:cNvSpPr txBox="1"/>
          <p:nvPr/>
        </p:nvSpPr>
        <p:spPr>
          <a:xfrm rot="-2602475">
            <a:off x="1064996" y="3679919"/>
            <a:ext cx="2983989" cy="36926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SFA 85%</a:t>
            </a:r>
            <a:endParaRPr b="0" i="0" sz="1400" u="none" cap="none" strike="noStrike">
              <a:solidFill>
                <a:srgbClr val="000000"/>
              </a:solidFill>
              <a:latin typeface="Arial"/>
              <a:ea typeface="Arial"/>
              <a:cs typeface="Arial"/>
              <a:sym typeface="Arial"/>
            </a:endParaRPr>
          </a:p>
        </p:txBody>
      </p:sp>
      <p:sp>
        <p:nvSpPr>
          <p:cNvPr id="977" name="Google Shape;977;p17"/>
          <p:cNvSpPr txBox="1"/>
          <p:nvPr/>
        </p:nvSpPr>
        <p:spPr>
          <a:xfrm rot="-6594203">
            <a:off x="535427" y="5428222"/>
            <a:ext cx="2983830" cy="36944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SFA 85%</a:t>
            </a:r>
            <a:endParaRPr b="0" i="0" sz="1400" u="none" cap="none" strike="noStrike">
              <a:solidFill>
                <a:srgbClr val="000000"/>
              </a:solidFill>
              <a:latin typeface="Arial"/>
              <a:ea typeface="Arial"/>
              <a:cs typeface="Arial"/>
              <a:sym typeface="Arial"/>
            </a:endParaRPr>
          </a:p>
        </p:txBody>
      </p:sp>
      <p:sp>
        <p:nvSpPr>
          <p:cNvPr id="978" name="Google Shape;978;p17"/>
          <p:cNvSpPr txBox="1"/>
          <p:nvPr/>
        </p:nvSpPr>
        <p:spPr>
          <a:xfrm rot="2090715">
            <a:off x="2948809" y="3655038"/>
            <a:ext cx="2983923" cy="36941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SFA 85%</a:t>
            </a:r>
            <a:endParaRPr b="0" i="0" sz="1400" u="none" cap="none" strike="noStrike">
              <a:solidFill>
                <a:srgbClr val="000000"/>
              </a:solidFill>
              <a:latin typeface="Arial"/>
              <a:ea typeface="Arial"/>
              <a:cs typeface="Arial"/>
              <a:sym typeface="Arial"/>
            </a:endParaRPr>
          </a:p>
        </p:txBody>
      </p:sp>
      <p:sp>
        <p:nvSpPr>
          <p:cNvPr id="979" name="Google Shape;979;p17"/>
          <p:cNvSpPr txBox="1"/>
          <p:nvPr/>
        </p:nvSpPr>
        <p:spPr>
          <a:xfrm rot="6365506">
            <a:off x="3531727" y="5428238"/>
            <a:ext cx="2984017" cy="36943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SFA 85%</a:t>
            </a:r>
            <a:endParaRPr b="0" i="0" sz="1400" u="none" cap="none" strike="noStrike">
              <a:solidFill>
                <a:srgbClr val="000000"/>
              </a:solidFill>
              <a:latin typeface="Arial"/>
              <a:ea typeface="Arial"/>
              <a:cs typeface="Arial"/>
              <a:sym typeface="Arial"/>
            </a:endParaRPr>
          </a:p>
        </p:txBody>
      </p:sp>
      <p:sp>
        <p:nvSpPr>
          <p:cNvPr id="980" name="Google Shape;980;p17"/>
          <p:cNvSpPr txBox="1"/>
          <p:nvPr/>
        </p:nvSpPr>
        <p:spPr>
          <a:xfrm>
            <a:off x="1742442" y="8797513"/>
            <a:ext cx="3810949" cy="44672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0" i="1" lang="en-US" sz="2799" u="none" cap="none" strike="noStrike">
                <a:solidFill>
                  <a:srgbClr val="424244"/>
                </a:solidFill>
                <a:latin typeface="Poppins"/>
                <a:ea typeface="Poppins"/>
                <a:cs typeface="Poppins"/>
                <a:sym typeface="Poppins"/>
              </a:rPr>
              <a:t>SFA = $5,000 Each</a:t>
            </a:r>
            <a:endParaRPr b="0" i="0" sz="1400" u="none" cap="none" strike="noStrike">
              <a:solidFill>
                <a:srgbClr val="000000"/>
              </a:solidFill>
              <a:latin typeface="Arial"/>
              <a:ea typeface="Arial"/>
              <a:cs typeface="Arial"/>
              <a:sym typeface="Arial"/>
            </a:endParaRPr>
          </a:p>
        </p:txBody>
      </p:sp>
      <p:cxnSp>
        <p:nvCxnSpPr>
          <p:cNvPr id="981" name="Google Shape;981;p17"/>
          <p:cNvCxnSpPr/>
          <p:nvPr/>
        </p:nvCxnSpPr>
        <p:spPr>
          <a:xfrm rot="10800000">
            <a:off x="6954063" y="3357310"/>
            <a:ext cx="0" cy="5900990"/>
          </a:xfrm>
          <a:prstGeom prst="straightConnector1">
            <a:avLst/>
          </a:prstGeom>
          <a:noFill/>
          <a:ln cap="flat" cmpd="sng" w="38100">
            <a:solidFill>
              <a:srgbClr val="F7CE0D"/>
            </a:solidFill>
            <a:prstDash val="solid"/>
            <a:round/>
            <a:headEnd len="lg" w="lg" type="oval"/>
            <a:tailEnd len="lg" w="lg" type="oval"/>
          </a:ln>
        </p:spPr>
      </p:cxnSp>
      <p:grpSp>
        <p:nvGrpSpPr>
          <p:cNvPr id="982" name="Google Shape;982;p17"/>
          <p:cNvGrpSpPr/>
          <p:nvPr/>
        </p:nvGrpSpPr>
        <p:grpSpPr>
          <a:xfrm rot="10800000">
            <a:off x="7782737" y="3352734"/>
            <a:ext cx="7609659" cy="1401355"/>
            <a:chOff x="0" y="-47625"/>
            <a:chExt cx="2292513" cy="437220"/>
          </a:xfrm>
        </p:grpSpPr>
        <p:sp>
          <p:nvSpPr>
            <p:cNvPr id="983" name="Google Shape;983;p17"/>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4" name="Google Shape;984;p17"/>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85" name="Google Shape;985;p17"/>
          <p:cNvGrpSpPr/>
          <p:nvPr/>
        </p:nvGrpSpPr>
        <p:grpSpPr>
          <a:xfrm rot="5400000">
            <a:off x="7701781" y="3277627"/>
            <a:ext cx="1363421" cy="1367767"/>
            <a:chOff x="0" y="0"/>
            <a:chExt cx="1174482" cy="1178227"/>
          </a:xfrm>
        </p:grpSpPr>
        <p:sp>
          <p:nvSpPr>
            <p:cNvPr id="986" name="Google Shape;986;p17"/>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7" name="Google Shape;987;p17"/>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88" name="Google Shape;988;p17"/>
          <p:cNvGrpSpPr/>
          <p:nvPr/>
        </p:nvGrpSpPr>
        <p:grpSpPr>
          <a:xfrm rot="10800000">
            <a:off x="7782737" y="4905691"/>
            <a:ext cx="7609659" cy="1401355"/>
            <a:chOff x="0" y="-47625"/>
            <a:chExt cx="2292513" cy="437220"/>
          </a:xfrm>
        </p:grpSpPr>
        <p:sp>
          <p:nvSpPr>
            <p:cNvPr id="989" name="Google Shape;989;p17"/>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0" name="Google Shape;990;p17"/>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1" name="Google Shape;991;p17"/>
          <p:cNvGrpSpPr/>
          <p:nvPr/>
        </p:nvGrpSpPr>
        <p:grpSpPr>
          <a:xfrm rot="5400000">
            <a:off x="7701781" y="4830584"/>
            <a:ext cx="1363421" cy="1367767"/>
            <a:chOff x="0" y="0"/>
            <a:chExt cx="1174482" cy="1178227"/>
          </a:xfrm>
        </p:grpSpPr>
        <p:sp>
          <p:nvSpPr>
            <p:cNvPr id="992" name="Google Shape;992;p17"/>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3" name="Google Shape;993;p17"/>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4" name="Google Shape;994;p17"/>
          <p:cNvGrpSpPr/>
          <p:nvPr/>
        </p:nvGrpSpPr>
        <p:grpSpPr>
          <a:xfrm rot="10800000">
            <a:off x="7782737" y="6458648"/>
            <a:ext cx="7609659" cy="1401355"/>
            <a:chOff x="0" y="-47625"/>
            <a:chExt cx="2292513" cy="437220"/>
          </a:xfrm>
        </p:grpSpPr>
        <p:sp>
          <p:nvSpPr>
            <p:cNvPr id="995" name="Google Shape;995;p17"/>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6" name="Google Shape;996;p17"/>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7" name="Google Shape;997;p17"/>
          <p:cNvGrpSpPr/>
          <p:nvPr/>
        </p:nvGrpSpPr>
        <p:grpSpPr>
          <a:xfrm rot="5400000">
            <a:off x="7701781" y="6383541"/>
            <a:ext cx="1363421" cy="1367767"/>
            <a:chOff x="0" y="0"/>
            <a:chExt cx="1174482" cy="1178227"/>
          </a:xfrm>
        </p:grpSpPr>
        <p:sp>
          <p:nvSpPr>
            <p:cNvPr id="998" name="Google Shape;998;p17"/>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9" name="Google Shape;999;p17"/>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00" name="Google Shape;1000;p17"/>
          <p:cNvSpPr txBox="1"/>
          <p:nvPr/>
        </p:nvSpPr>
        <p:spPr>
          <a:xfrm>
            <a:off x="9239286" y="3475131"/>
            <a:ext cx="6087506" cy="960071"/>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AGENCY OVERRIDE INCOME</a:t>
            </a:r>
            <a:r>
              <a:rPr b="0" i="0" lang="en-US" sz="2799" u="none" cap="none" strike="noStrike">
                <a:solidFill>
                  <a:srgbClr val="000000"/>
                </a:solidFill>
                <a:latin typeface="Poppins"/>
                <a:ea typeface="Poppins"/>
                <a:cs typeface="Poppins"/>
                <a:sym typeface="Poppins"/>
              </a:rPr>
              <a:t> </a:t>
            </a:r>
            <a:endParaRPr/>
          </a:p>
          <a:p>
            <a:pPr indent="0" lvl="0" marL="0" marR="0" rtl="0" algn="l">
              <a:lnSpc>
                <a:spcPct val="130009"/>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$25,000 x 30% Spread x 90% PF = $6,750</a:t>
            </a:r>
            <a:endParaRPr b="0" i="0" sz="2799" u="none" cap="none" strike="noStrike">
              <a:solidFill>
                <a:srgbClr val="000000"/>
              </a:solidFill>
              <a:latin typeface="Poppins"/>
              <a:ea typeface="Poppins"/>
              <a:cs typeface="Poppins"/>
              <a:sym typeface="Poppins"/>
            </a:endParaRPr>
          </a:p>
        </p:txBody>
      </p:sp>
      <p:sp>
        <p:nvSpPr>
          <p:cNvPr id="1001" name="Google Shape;1001;p17"/>
          <p:cNvSpPr txBox="1"/>
          <p:nvPr/>
        </p:nvSpPr>
        <p:spPr>
          <a:xfrm>
            <a:off x="9347326" y="5033587"/>
            <a:ext cx="6045070"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PERSONAL INCOME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$25,000 x 115% x 90% PF = $25,875</a:t>
            </a:r>
            <a:endParaRPr b="0" i="0" sz="1200" u="none" cap="none" strike="noStrike">
              <a:solidFill>
                <a:srgbClr val="000000"/>
              </a:solidFill>
              <a:latin typeface="Arial"/>
              <a:ea typeface="Arial"/>
              <a:cs typeface="Arial"/>
              <a:sym typeface="Arial"/>
            </a:endParaRPr>
          </a:p>
        </p:txBody>
      </p:sp>
      <p:sp>
        <p:nvSpPr>
          <p:cNvPr id="1002" name="Google Shape;1002;p17"/>
          <p:cNvSpPr txBox="1"/>
          <p:nvPr/>
        </p:nvSpPr>
        <p:spPr>
          <a:xfrm>
            <a:off x="9347325" y="6586544"/>
            <a:ext cx="6045071"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TOTAL CASH FLOW</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$36,250/month = $391,500/year</a:t>
            </a:r>
            <a:endParaRPr b="0" i="0" sz="1200" u="none" cap="none" strike="noStrike">
              <a:solidFill>
                <a:srgbClr val="000000"/>
              </a:solidFill>
              <a:latin typeface="Arial"/>
              <a:ea typeface="Arial"/>
              <a:cs typeface="Arial"/>
              <a:sym typeface="Arial"/>
            </a:endParaRPr>
          </a:p>
        </p:txBody>
      </p:sp>
      <p:grpSp>
        <p:nvGrpSpPr>
          <p:cNvPr id="1003" name="Google Shape;1003;p17"/>
          <p:cNvGrpSpPr/>
          <p:nvPr/>
        </p:nvGrpSpPr>
        <p:grpSpPr>
          <a:xfrm rot="10800000">
            <a:off x="7782737" y="8069307"/>
            <a:ext cx="7609659" cy="1401355"/>
            <a:chOff x="0" y="-47625"/>
            <a:chExt cx="2292513" cy="437220"/>
          </a:xfrm>
        </p:grpSpPr>
        <p:sp>
          <p:nvSpPr>
            <p:cNvPr id="1004" name="Google Shape;1004;p17"/>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5" name="Google Shape;1005;p17"/>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06" name="Google Shape;1006;p17"/>
          <p:cNvSpPr txBox="1"/>
          <p:nvPr/>
        </p:nvSpPr>
        <p:spPr>
          <a:xfrm>
            <a:off x="8885566" y="8425748"/>
            <a:ext cx="5142186" cy="44672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 BONUSES</a:t>
            </a:r>
            <a:endParaRPr b="0" i="0" sz="1400" u="none" cap="none" strike="noStrike">
              <a:solidFill>
                <a:srgbClr val="000000"/>
              </a:solidFill>
              <a:latin typeface="Arial"/>
              <a:ea typeface="Arial"/>
              <a:cs typeface="Arial"/>
              <a:sym typeface="Arial"/>
            </a:endParaRPr>
          </a:p>
        </p:txBody>
      </p:sp>
      <p:sp>
        <p:nvSpPr>
          <p:cNvPr id="1007" name="Google Shape;1007;p17"/>
          <p:cNvSpPr/>
          <p:nvPr/>
        </p:nvSpPr>
        <p:spPr>
          <a:xfrm>
            <a:off x="8054374" y="3513544"/>
            <a:ext cx="658236" cy="877648"/>
          </a:xfrm>
          <a:custGeom>
            <a:rect b="b" l="l" r="r" t="t"/>
            <a:pathLst>
              <a:path extrusionOk="0" h="877648" w="658236">
                <a:moveTo>
                  <a:pt x="0" y="0"/>
                </a:moveTo>
                <a:lnTo>
                  <a:pt x="658235" y="0"/>
                </a:lnTo>
                <a:lnTo>
                  <a:pt x="658235" y="877648"/>
                </a:lnTo>
                <a:lnTo>
                  <a:pt x="0" y="87764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8" name="Google Shape;1008;p17"/>
          <p:cNvSpPr/>
          <p:nvPr/>
        </p:nvSpPr>
        <p:spPr>
          <a:xfrm>
            <a:off x="8053646" y="6770717"/>
            <a:ext cx="593413" cy="593413"/>
          </a:xfrm>
          <a:custGeom>
            <a:rect b="b" l="l" r="r" t="t"/>
            <a:pathLst>
              <a:path extrusionOk="0" h="593413" w="593413">
                <a:moveTo>
                  <a:pt x="0" y="0"/>
                </a:moveTo>
                <a:lnTo>
                  <a:pt x="593414" y="0"/>
                </a:lnTo>
                <a:lnTo>
                  <a:pt x="593414" y="593413"/>
                </a:lnTo>
                <a:lnTo>
                  <a:pt x="0" y="5934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9" name="Google Shape;1009;p17"/>
          <p:cNvSpPr/>
          <p:nvPr/>
        </p:nvSpPr>
        <p:spPr>
          <a:xfrm>
            <a:off x="8018824" y="5187722"/>
            <a:ext cx="663058" cy="624103"/>
          </a:xfrm>
          <a:custGeom>
            <a:rect b="b" l="l" r="r" t="t"/>
            <a:pathLst>
              <a:path extrusionOk="0" h="624103" w="663058">
                <a:moveTo>
                  <a:pt x="0" y="0"/>
                </a:moveTo>
                <a:lnTo>
                  <a:pt x="663058" y="0"/>
                </a:lnTo>
                <a:lnTo>
                  <a:pt x="663058" y="624103"/>
                </a:lnTo>
                <a:lnTo>
                  <a:pt x="0" y="62410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0" name="Google Shape;1010;p17"/>
          <p:cNvSpPr/>
          <p:nvPr/>
        </p:nvSpPr>
        <p:spPr>
          <a:xfrm flipH="1" rot="5400000">
            <a:off x="13546014" y="5454540"/>
            <a:ext cx="7315200" cy="1289304"/>
          </a:xfrm>
          <a:custGeom>
            <a:rect b="b" l="l" r="r" t="t"/>
            <a:pathLst>
              <a:path extrusionOk="0" h="1289304" w="7315200">
                <a:moveTo>
                  <a:pt x="7315200" y="0"/>
                </a:moveTo>
                <a:lnTo>
                  <a:pt x="0" y="0"/>
                </a:lnTo>
                <a:lnTo>
                  <a:pt x="0" y="1289304"/>
                </a:lnTo>
                <a:lnTo>
                  <a:pt x="7315200" y="1289304"/>
                </a:lnTo>
                <a:lnTo>
                  <a:pt x="731520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1" name="Google Shape;1011;p17"/>
          <p:cNvSpPr txBox="1"/>
          <p:nvPr/>
        </p:nvSpPr>
        <p:spPr>
          <a:xfrm>
            <a:off x="8348028" y="2391939"/>
            <a:ext cx="650210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Poppins"/>
                <a:ea typeface="Poppins"/>
                <a:cs typeface="Poppins"/>
                <a:sym typeface="Poppins"/>
              </a:rPr>
              <a:t>Assuming Average Product Factor of 90%</a:t>
            </a:r>
            <a:endParaRPr b="0" i="0" sz="2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82"/>
                                        </p:tgtEl>
                                        <p:attrNameLst>
                                          <p:attrName>style.visibility</p:attrName>
                                        </p:attrNameLst>
                                      </p:cBhvr>
                                      <p:to>
                                        <p:strVal val="visible"/>
                                      </p:to>
                                    </p:set>
                                    <p:anim calcmode="lin" valueType="num">
                                      <p:cBhvr additive="base">
                                        <p:cTn dur="500"/>
                                        <p:tgtEl>
                                          <p:spTgt spid="9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85"/>
                                        </p:tgtEl>
                                        <p:attrNameLst>
                                          <p:attrName>style.visibility</p:attrName>
                                        </p:attrNameLst>
                                      </p:cBhvr>
                                      <p:to>
                                        <p:strVal val="visible"/>
                                      </p:to>
                                    </p:set>
                                    <p:anim calcmode="lin" valueType="num">
                                      <p:cBhvr additive="base">
                                        <p:cTn dur="500"/>
                                        <p:tgtEl>
                                          <p:spTgt spid="9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00"/>
                                        </p:tgtEl>
                                        <p:attrNameLst>
                                          <p:attrName>style.visibility</p:attrName>
                                        </p:attrNameLst>
                                      </p:cBhvr>
                                      <p:to>
                                        <p:strVal val="visible"/>
                                      </p:to>
                                    </p:set>
                                    <p:anim calcmode="lin" valueType="num">
                                      <p:cBhvr additive="base">
                                        <p:cTn dur="500"/>
                                        <p:tgtEl>
                                          <p:spTgt spid="10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07"/>
                                        </p:tgtEl>
                                        <p:attrNameLst>
                                          <p:attrName>style.visibility</p:attrName>
                                        </p:attrNameLst>
                                      </p:cBhvr>
                                      <p:to>
                                        <p:strVal val="visible"/>
                                      </p:to>
                                    </p:set>
                                    <p:anim calcmode="lin" valueType="num">
                                      <p:cBhvr additive="base">
                                        <p:cTn dur="500"/>
                                        <p:tgtEl>
                                          <p:spTgt spid="10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1000"/>
                                        <p:tgtEl>
                                          <p:spTgt spid="988"/>
                                        </p:tgtEl>
                                      </p:cBhvr>
                                    </p:animEffect>
                                  </p:childTnLst>
                                </p:cTn>
                              </p:par>
                              <p:par>
                                <p:cTn fill="hold" nodeType="with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1000"/>
                                        <p:tgtEl>
                                          <p:spTgt spid="991"/>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1000"/>
                                        <p:tgtEl>
                                          <p:spTgt spid="1001"/>
                                        </p:tgtEl>
                                      </p:cBhvr>
                                    </p:animEffect>
                                  </p:childTnLst>
                                </p:cTn>
                              </p:par>
                              <p:par>
                                <p:cTn fill="hold" nodeType="with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1000"/>
                                        <p:tgtEl>
                                          <p:spTgt spid="10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1000"/>
                                        <p:tgtEl>
                                          <p:spTgt spid="994"/>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10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10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1000"/>
                                        <p:tgtEl>
                                          <p:spTgt spid="1003"/>
                                        </p:tgtEl>
                                      </p:cBhvr>
                                    </p:animEffect>
                                  </p:childTnLst>
                                </p:cTn>
                              </p:par>
                              <p:par>
                                <p:cTn fill="hold" nodeType="with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1000"/>
                                        <p:tgtEl>
                                          <p:spTgt spid="1006"/>
                                        </p:tgtEl>
                                      </p:cBhvr>
                                    </p:animEffect>
                                  </p:childTnLst>
                                </p:cTn>
                              </p:par>
                              <p:par>
                                <p:cTn fill="hold" nodeType="with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1000"/>
                                        <p:tgtEl>
                                          <p:spTgt spid="1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grpSp>
        <p:nvGrpSpPr>
          <p:cNvPr id="1016" name="Google Shape;1016;p18"/>
          <p:cNvGrpSpPr/>
          <p:nvPr/>
        </p:nvGrpSpPr>
        <p:grpSpPr>
          <a:xfrm rot="10800000">
            <a:off x="15130581" y="-165718"/>
            <a:ext cx="3685761" cy="1375244"/>
            <a:chOff x="0" y="-47625"/>
            <a:chExt cx="970735" cy="362204"/>
          </a:xfrm>
        </p:grpSpPr>
        <p:sp>
          <p:nvSpPr>
            <p:cNvPr id="1017" name="Google Shape;1017;p18"/>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42424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8" name="Google Shape;1018;p18"/>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19" name="Google Shape;1019;p18"/>
          <p:cNvGrpSpPr/>
          <p:nvPr/>
        </p:nvGrpSpPr>
        <p:grpSpPr>
          <a:xfrm rot="5400000">
            <a:off x="16144463" y="614201"/>
            <a:ext cx="828999" cy="828999"/>
            <a:chOff x="0" y="0"/>
            <a:chExt cx="812800" cy="812800"/>
          </a:xfrm>
        </p:grpSpPr>
        <p:sp>
          <p:nvSpPr>
            <p:cNvPr id="1020" name="Google Shape;10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1" name="Google Shape;102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1022" name="Google Shape;1022;p18"/>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3">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3" name="Google Shape;1023;p18"/>
          <p:cNvSpPr/>
          <p:nvPr/>
        </p:nvSpPr>
        <p:spPr>
          <a:xfrm>
            <a:off x="1358742" y="3187017"/>
            <a:ext cx="4365836" cy="4114800"/>
          </a:xfrm>
          <a:custGeom>
            <a:rect b="b" l="l" r="r" t="t"/>
            <a:pathLst>
              <a:path extrusionOk="0" h="4114800" w="4365836">
                <a:moveTo>
                  <a:pt x="0" y="0"/>
                </a:moveTo>
                <a:lnTo>
                  <a:pt x="4365835" y="0"/>
                </a:lnTo>
                <a:lnTo>
                  <a:pt x="436583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4" name="Google Shape;1024;p18"/>
          <p:cNvSpPr txBox="1"/>
          <p:nvPr/>
        </p:nvSpPr>
        <p:spPr>
          <a:xfrm>
            <a:off x="3442352" y="933450"/>
            <a:ext cx="11403295"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575656"/>
                </a:solidFill>
                <a:latin typeface="Poppins"/>
                <a:ea typeface="Poppins"/>
                <a:cs typeface="Poppins"/>
                <a:sym typeface="Poppins"/>
              </a:rPr>
              <a:t>Why Build Agencies</a:t>
            </a:r>
            <a:endParaRPr b="0" i="0" sz="1400" u="none" cap="none" strike="noStrike">
              <a:solidFill>
                <a:srgbClr val="000000"/>
              </a:solidFill>
              <a:latin typeface="Arial"/>
              <a:ea typeface="Arial"/>
              <a:cs typeface="Arial"/>
              <a:sym typeface="Arial"/>
            </a:endParaRPr>
          </a:p>
        </p:txBody>
      </p:sp>
      <p:sp>
        <p:nvSpPr>
          <p:cNvPr id="1025" name="Google Shape;1025;p18"/>
          <p:cNvSpPr txBox="1"/>
          <p:nvPr/>
        </p:nvSpPr>
        <p:spPr>
          <a:xfrm>
            <a:off x="917018" y="8206001"/>
            <a:ext cx="5485629" cy="538609"/>
          </a:xfrm>
          <a:prstGeom prst="rect">
            <a:avLst/>
          </a:prstGeom>
          <a:noFill/>
          <a:ln>
            <a:noFill/>
          </a:ln>
        </p:spPr>
        <p:txBody>
          <a:bodyPr anchorCtr="0" anchor="t" bIns="0" lIns="0" spcFirstLastPara="1" rIns="0" wrap="square" tIns="0">
            <a:spAutoFit/>
          </a:bodyPr>
          <a:lstStyle/>
          <a:p>
            <a:pPr indent="0" lvl="0" marL="0" marR="0" rtl="0" algn="ctr">
              <a:lnSpc>
                <a:spcPct val="115555"/>
              </a:lnSpc>
              <a:spcBef>
                <a:spcPts val="0"/>
              </a:spcBef>
              <a:spcAft>
                <a:spcPts val="0"/>
              </a:spcAft>
              <a:buClr>
                <a:srgbClr val="000000"/>
              </a:buClr>
              <a:buSzPts val="3600"/>
              <a:buFont typeface="Arial"/>
              <a:buNone/>
            </a:pPr>
            <a:r>
              <a:rPr b="0" i="0" lang="en-US" sz="3600" u="none" cap="none" strike="noStrike">
                <a:solidFill>
                  <a:srgbClr val="F2AA15"/>
                </a:solidFill>
                <a:latin typeface="Poppins"/>
                <a:ea typeface="Poppins"/>
                <a:cs typeface="Poppins"/>
                <a:sym typeface="Poppins"/>
              </a:rPr>
              <a:t>Annual Premium = $</a:t>
            </a:r>
            <a:endParaRPr b="0" i="0" sz="1400" u="none" cap="none" strike="noStrike">
              <a:solidFill>
                <a:srgbClr val="000000"/>
              </a:solidFill>
              <a:latin typeface="Arial"/>
              <a:ea typeface="Arial"/>
              <a:cs typeface="Arial"/>
              <a:sym typeface="Arial"/>
            </a:endParaRPr>
          </a:p>
        </p:txBody>
      </p:sp>
      <p:sp>
        <p:nvSpPr>
          <p:cNvPr id="1026" name="Google Shape;1026;p18"/>
          <p:cNvSpPr txBox="1"/>
          <p:nvPr/>
        </p:nvSpPr>
        <p:spPr>
          <a:xfrm>
            <a:off x="2530139" y="4439907"/>
            <a:ext cx="2000948" cy="159607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200"/>
              <a:buFont typeface="Arial"/>
              <a:buNone/>
            </a:pPr>
            <a:r>
              <a:rPr b="1" i="0" lang="en-US" sz="3200" u="none" cap="none" strike="noStrike">
                <a:solidFill>
                  <a:srgbClr val="000000"/>
                </a:solidFill>
                <a:latin typeface="Poppins"/>
                <a:ea typeface="Poppins"/>
                <a:cs typeface="Poppins"/>
                <a:sym typeface="Poppins"/>
              </a:rPr>
              <a:t>ED 1</a:t>
            </a:r>
            <a:r>
              <a:rPr b="1" baseline="30000" i="0" lang="en-US" sz="3200" u="none" cap="none" strike="noStrike">
                <a:solidFill>
                  <a:srgbClr val="000000"/>
                </a:solidFill>
                <a:latin typeface="Poppins"/>
                <a:ea typeface="Poppins"/>
                <a:cs typeface="Poppins"/>
                <a:sym typeface="Poppins"/>
              </a:rPr>
              <a:t>st</a:t>
            </a:r>
            <a:r>
              <a:rPr b="1" i="0" lang="en-US" sz="2400" u="none" cap="none" strike="noStrike">
                <a:solidFill>
                  <a:srgbClr val="000000"/>
                </a:solidFill>
                <a:latin typeface="Poppins"/>
                <a:ea typeface="Poppins"/>
                <a:cs typeface="Poppins"/>
                <a:sym typeface="Poppins"/>
              </a:rPr>
              <a:t> Generation</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200"/>
              <a:buFont typeface="Arial"/>
              <a:buNone/>
            </a:pPr>
            <a:r>
              <a:rPr b="1" i="0" lang="en-US" sz="3200" u="none" cap="none" strike="noStrike">
                <a:solidFill>
                  <a:srgbClr val="000000"/>
                </a:solidFill>
                <a:latin typeface="Poppins"/>
                <a:ea typeface="Poppins"/>
                <a:cs typeface="Poppins"/>
                <a:sym typeface="Poppins"/>
              </a:rPr>
              <a:t>= 14%</a:t>
            </a:r>
            <a:endParaRPr b="0" i="0" sz="1400" u="none" cap="none" strike="noStrike">
              <a:solidFill>
                <a:srgbClr val="000000"/>
              </a:solidFill>
              <a:latin typeface="Arial"/>
              <a:ea typeface="Arial"/>
              <a:cs typeface="Arial"/>
              <a:sym typeface="Arial"/>
            </a:endParaRPr>
          </a:p>
        </p:txBody>
      </p:sp>
      <p:sp>
        <p:nvSpPr>
          <p:cNvPr id="1027" name="Google Shape;1027;p18"/>
          <p:cNvSpPr txBox="1"/>
          <p:nvPr/>
        </p:nvSpPr>
        <p:spPr>
          <a:xfrm>
            <a:off x="2049699" y="6586542"/>
            <a:ext cx="29838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28" name="Google Shape;1028;p18"/>
          <p:cNvSpPr txBox="1"/>
          <p:nvPr/>
        </p:nvSpPr>
        <p:spPr>
          <a:xfrm rot="-2602475">
            <a:off x="1187354" y="3862438"/>
            <a:ext cx="2983989" cy="36946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29" name="Google Shape;1029;p18"/>
          <p:cNvSpPr txBox="1"/>
          <p:nvPr/>
        </p:nvSpPr>
        <p:spPr>
          <a:xfrm rot="-6594203">
            <a:off x="657639" y="5513298"/>
            <a:ext cx="2983830" cy="36944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30" name="Google Shape;1030;p18"/>
          <p:cNvSpPr txBox="1"/>
          <p:nvPr/>
        </p:nvSpPr>
        <p:spPr>
          <a:xfrm rot="2090715">
            <a:off x="2984213" y="3862514"/>
            <a:ext cx="2983923" cy="3693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31" name="Google Shape;1031;p18"/>
          <p:cNvSpPr txBox="1"/>
          <p:nvPr/>
        </p:nvSpPr>
        <p:spPr>
          <a:xfrm rot="6365506">
            <a:off x="3547044" y="5513343"/>
            <a:ext cx="2984017" cy="369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32" name="Google Shape;1032;p18"/>
          <p:cNvSpPr txBox="1"/>
          <p:nvPr/>
        </p:nvSpPr>
        <p:spPr>
          <a:xfrm>
            <a:off x="1742442" y="8797513"/>
            <a:ext cx="3810949" cy="44672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0" i="1" lang="en-US" sz="2799" u="none" cap="none" strike="noStrike">
                <a:solidFill>
                  <a:srgbClr val="424244"/>
                </a:solidFill>
                <a:latin typeface="Poppins"/>
                <a:ea typeface="Poppins"/>
                <a:cs typeface="Poppins"/>
                <a:sym typeface="Poppins"/>
              </a:rPr>
              <a:t>ED = $50,000 Each</a:t>
            </a:r>
            <a:endParaRPr b="0" i="0" sz="1400" u="none" cap="none" strike="noStrike">
              <a:solidFill>
                <a:srgbClr val="000000"/>
              </a:solidFill>
              <a:latin typeface="Arial"/>
              <a:ea typeface="Arial"/>
              <a:cs typeface="Arial"/>
              <a:sym typeface="Arial"/>
            </a:endParaRPr>
          </a:p>
        </p:txBody>
      </p:sp>
      <p:cxnSp>
        <p:nvCxnSpPr>
          <p:cNvPr id="1033" name="Google Shape;1033;p18"/>
          <p:cNvCxnSpPr/>
          <p:nvPr/>
        </p:nvCxnSpPr>
        <p:spPr>
          <a:xfrm rot="10800000">
            <a:off x="6954063" y="3357310"/>
            <a:ext cx="0" cy="5900990"/>
          </a:xfrm>
          <a:prstGeom prst="straightConnector1">
            <a:avLst/>
          </a:prstGeom>
          <a:noFill/>
          <a:ln cap="flat" cmpd="sng" w="38100">
            <a:solidFill>
              <a:srgbClr val="F7CE0D"/>
            </a:solidFill>
            <a:prstDash val="solid"/>
            <a:round/>
            <a:headEnd len="lg" w="lg" type="oval"/>
            <a:tailEnd len="lg" w="lg" type="oval"/>
          </a:ln>
        </p:spPr>
      </p:cxnSp>
      <p:grpSp>
        <p:nvGrpSpPr>
          <p:cNvPr id="1034" name="Google Shape;1034;p18"/>
          <p:cNvGrpSpPr/>
          <p:nvPr/>
        </p:nvGrpSpPr>
        <p:grpSpPr>
          <a:xfrm rot="10800000">
            <a:off x="7782736" y="3352734"/>
            <a:ext cx="8023237" cy="1401355"/>
            <a:chOff x="0" y="-47625"/>
            <a:chExt cx="2292513" cy="437220"/>
          </a:xfrm>
        </p:grpSpPr>
        <p:sp>
          <p:nvSpPr>
            <p:cNvPr id="1035" name="Google Shape;1035;p18"/>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6" name="Google Shape;1036;p18"/>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37" name="Google Shape;1037;p18"/>
          <p:cNvGrpSpPr/>
          <p:nvPr/>
        </p:nvGrpSpPr>
        <p:grpSpPr>
          <a:xfrm rot="5400000">
            <a:off x="7701781" y="3291482"/>
            <a:ext cx="1363421" cy="1367767"/>
            <a:chOff x="0" y="0"/>
            <a:chExt cx="1174482" cy="1178227"/>
          </a:xfrm>
        </p:grpSpPr>
        <p:sp>
          <p:nvSpPr>
            <p:cNvPr id="1038" name="Google Shape;1038;p18"/>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9" name="Google Shape;1039;p18"/>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0" name="Google Shape;1040;p18"/>
          <p:cNvGrpSpPr/>
          <p:nvPr/>
        </p:nvGrpSpPr>
        <p:grpSpPr>
          <a:xfrm rot="10800000">
            <a:off x="7782736" y="4905691"/>
            <a:ext cx="8023227" cy="1401355"/>
            <a:chOff x="0" y="-47625"/>
            <a:chExt cx="2292513" cy="437220"/>
          </a:xfrm>
        </p:grpSpPr>
        <p:sp>
          <p:nvSpPr>
            <p:cNvPr id="1041" name="Google Shape;1041;p18"/>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2" name="Google Shape;1042;p18"/>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3" name="Google Shape;1043;p18"/>
          <p:cNvGrpSpPr/>
          <p:nvPr/>
        </p:nvGrpSpPr>
        <p:grpSpPr>
          <a:xfrm rot="5400000">
            <a:off x="7701781" y="4844439"/>
            <a:ext cx="1363421" cy="1367767"/>
            <a:chOff x="0" y="0"/>
            <a:chExt cx="1174482" cy="1178227"/>
          </a:xfrm>
        </p:grpSpPr>
        <p:sp>
          <p:nvSpPr>
            <p:cNvPr id="1044" name="Google Shape;1044;p18"/>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5" name="Google Shape;1045;p18"/>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18"/>
          <p:cNvGrpSpPr/>
          <p:nvPr/>
        </p:nvGrpSpPr>
        <p:grpSpPr>
          <a:xfrm rot="10800000">
            <a:off x="7782736" y="6458648"/>
            <a:ext cx="8023235" cy="1401355"/>
            <a:chOff x="0" y="-47625"/>
            <a:chExt cx="2292513" cy="437220"/>
          </a:xfrm>
        </p:grpSpPr>
        <p:sp>
          <p:nvSpPr>
            <p:cNvPr id="1047" name="Google Shape;1047;p18"/>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8" name="Google Shape;1048;p18"/>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9" name="Google Shape;1049;p18"/>
          <p:cNvGrpSpPr/>
          <p:nvPr/>
        </p:nvGrpSpPr>
        <p:grpSpPr>
          <a:xfrm rot="5400000">
            <a:off x="7701781" y="6397396"/>
            <a:ext cx="1363421" cy="1367767"/>
            <a:chOff x="0" y="0"/>
            <a:chExt cx="1174482" cy="1178227"/>
          </a:xfrm>
        </p:grpSpPr>
        <p:sp>
          <p:nvSpPr>
            <p:cNvPr id="1050" name="Google Shape;1050;p18"/>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1" name="Google Shape;1051;p18"/>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52" name="Google Shape;1052;p18"/>
          <p:cNvSpPr txBox="1"/>
          <p:nvPr/>
        </p:nvSpPr>
        <p:spPr>
          <a:xfrm>
            <a:off x="9278734" y="3475131"/>
            <a:ext cx="6431316"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ED 1</a:t>
            </a:r>
            <a:r>
              <a:rPr b="1" baseline="30000" i="0" lang="en-US" sz="2799" u="none" cap="none" strike="noStrike">
                <a:solidFill>
                  <a:srgbClr val="000000"/>
                </a:solidFill>
                <a:latin typeface="Poppins"/>
                <a:ea typeface="Poppins"/>
                <a:cs typeface="Poppins"/>
                <a:sym typeface="Poppins"/>
              </a:rPr>
              <a:t>st</a:t>
            </a:r>
            <a:r>
              <a:rPr b="1" i="0" lang="en-US" sz="2799" u="none" cap="none" strike="noStrike">
                <a:solidFill>
                  <a:srgbClr val="000000"/>
                </a:solidFill>
                <a:latin typeface="Poppins"/>
                <a:ea typeface="Poppins"/>
                <a:cs typeface="Poppins"/>
                <a:sym typeface="Poppins"/>
              </a:rPr>
              <a:t> GENERATION INCOME</a:t>
            </a:r>
            <a:r>
              <a:rPr b="0" i="0" lang="en-US" sz="2799" u="none" cap="none" strike="noStrike">
                <a:solidFill>
                  <a:srgbClr val="000000"/>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$250,000 x 14% Spread x 90% PF = $31,500</a:t>
            </a:r>
            <a:endParaRPr b="0" i="0" sz="2400" u="none" cap="none" strike="noStrike">
              <a:solidFill>
                <a:srgbClr val="000000"/>
              </a:solidFill>
              <a:latin typeface="Poppins"/>
              <a:ea typeface="Poppins"/>
              <a:cs typeface="Poppins"/>
              <a:sym typeface="Poppins"/>
            </a:endParaRPr>
          </a:p>
        </p:txBody>
      </p:sp>
      <p:sp>
        <p:nvSpPr>
          <p:cNvPr id="1053" name="Google Shape;1053;p18"/>
          <p:cNvSpPr txBox="1"/>
          <p:nvPr/>
        </p:nvSpPr>
        <p:spPr>
          <a:xfrm>
            <a:off x="9278734" y="5033587"/>
            <a:ext cx="6431316" cy="1121333"/>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ED AGENCY/PERSONAL INCOME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400"/>
              <a:buFont typeface="Arial"/>
              <a:buNone/>
            </a:pPr>
            <a:r>
              <a:rPr b="0" i="0" lang="en-US" sz="2400" u="none" cap="none" strike="noStrike">
                <a:solidFill>
                  <a:srgbClr val="000000"/>
                </a:solidFill>
                <a:latin typeface="Poppins"/>
                <a:ea typeface="Poppins"/>
                <a:cs typeface="Poppins"/>
                <a:sym typeface="Poppins"/>
              </a:rPr>
              <a:t> </a:t>
            </a:r>
            <a:r>
              <a:rPr b="0" i="0" lang="en-US" sz="2000" u="none" cap="none" strike="noStrike">
                <a:solidFill>
                  <a:srgbClr val="000000"/>
                </a:solidFill>
                <a:latin typeface="Poppins"/>
                <a:ea typeface="Poppins"/>
                <a:cs typeface="Poppins"/>
                <a:sym typeface="Poppins"/>
              </a:rPr>
              <a:t>= $36,250</a:t>
            </a:r>
            <a:endParaRPr b="0" i="0" sz="1400" u="none" cap="none" strike="noStrike">
              <a:solidFill>
                <a:srgbClr val="000000"/>
              </a:solidFill>
              <a:latin typeface="Arial"/>
              <a:ea typeface="Arial"/>
              <a:cs typeface="Arial"/>
              <a:sym typeface="Arial"/>
            </a:endParaRPr>
          </a:p>
        </p:txBody>
      </p:sp>
      <p:sp>
        <p:nvSpPr>
          <p:cNvPr id="1054" name="Google Shape;1054;p18"/>
          <p:cNvSpPr txBox="1"/>
          <p:nvPr/>
        </p:nvSpPr>
        <p:spPr>
          <a:xfrm>
            <a:off x="9347325" y="6586544"/>
            <a:ext cx="6045071"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TOTAL CASH FLOW</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$67,750/month = $813,000/year</a:t>
            </a:r>
            <a:endParaRPr b="0" i="0" sz="1200" u="none" cap="none" strike="noStrike">
              <a:solidFill>
                <a:srgbClr val="000000"/>
              </a:solidFill>
              <a:latin typeface="Arial"/>
              <a:ea typeface="Arial"/>
              <a:cs typeface="Arial"/>
              <a:sym typeface="Arial"/>
            </a:endParaRPr>
          </a:p>
        </p:txBody>
      </p:sp>
      <p:grpSp>
        <p:nvGrpSpPr>
          <p:cNvPr id="1055" name="Google Shape;1055;p18"/>
          <p:cNvGrpSpPr/>
          <p:nvPr/>
        </p:nvGrpSpPr>
        <p:grpSpPr>
          <a:xfrm rot="10800000">
            <a:off x="7782736" y="8069307"/>
            <a:ext cx="8023227" cy="1401355"/>
            <a:chOff x="0" y="-47625"/>
            <a:chExt cx="2292513" cy="437220"/>
          </a:xfrm>
        </p:grpSpPr>
        <p:sp>
          <p:nvSpPr>
            <p:cNvPr id="1056" name="Google Shape;1056;p18"/>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7" name="Google Shape;1057;p18"/>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58" name="Google Shape;1058;p18"/>
          <p:cNvSpPr txBox="1"/>
          <p:nvPr/>
        </p:nvSpPr>
        <p:spPr>
          <a:xfrm>
            <a:off x="8885566" y="8425748"/>
            <a:ext cx="5142186" cy="44672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 BONUSES</a:t>
            </a:r>
            <a:endParaRPr b="0" i="0" sz="1400" u="none" cap="none" strike="noStrike">
              <a:solidFill>
                <a:srgbClr val="000000"/>
              </a:solidFill>
              <a:latin typeface="Arial"/>
              <a:ea typeface="Arial"/>
              <a:cs typeface="Arial"/>
              <a:sym typeface="Arial"/>
            </a:endParaRPr>
          </a:p>
        </p:txBody>
      </p:sp>
      <p:sp>
        <p:nvSpPr>
          <p:cNvPr id="1059" name="Google Shape;1059;p18"/>
          <p:cNvSpPr/>
          <p:nvPr/>
        </p:nvSpPr>
        <p:spPr>
          <a:xfrm>
            <a:off x="8054374" y="3527399"/>
            <a:ext cx="658236" cy="877648"/>
          </a:xfrm>
          <a:custGeom>
            <a:rect b="b" l="l" r="r" t="t"/>
            <a:pathLst>
              <a:path extrusionOk="0" h="877648" w="658236">
                <a:moveTo>
                  <a:pt x="0" y="0"/>
                </a:moveTo>
                <a:lnTo>
                  <a:pt x="658235" y="0"/>
                </a:lnTo>
                <a:lnTo>
                  <a:pt x="658235" y="877648"/>
                </a:lnTo>
                <a:lnTo>
                  <a:pt x="0" y="87764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0" name="Google Shape;1060;p18"/>
          <p:cNvSpPr/>
          <p:nvPr/>
        </p:nvSpPr>
        <p:spPr>
          <a:xfrm>
            <a:off x="8053646" y="6784572"/>
            <a:ext cx="593413" cy="593413"/>
          </a:xfrm>
          <a:custGeom>
            <a:rect b="b" l="l" r="r" t="t"/>
            <a:pathLst>
              <a:path extrusionOk="0" h="593413" w="593413">
                <a:moveTo>
                  <a:pt x="0" y="0"/>
                </a:moveTo>
                <a:lnTo>
                  <a:pt x="593414" y="0"/>
                </a:lnTo>
                <a:lnTo>
                  <a:pt x="593414" y="593413"/>
                </a:lnTo>
                <a:lnTo>
                  <a:pt x="0" y="5934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1" name="Google Shape;1061;p18"/>
          <p:cNvSpPr/>
          <p:nvPr/>
        </p:nvSpPr>
        <p:spPr>
          <a:xfrm>
            <a:off x="8018824" y="5201577"/>
            <a:ext cx="663058" cy="624103"/>
          </a:xfrm>
          <a:custGeom>
            <a:rect b="b" l="l" r="r" t="t"/>
            <a:pathLst>
              <a:path extrusionOk="0" h="624103" w="663058">
                <a:moveTo>
                  <a:pt x="0" y="0"/>
                </a:moveTo>
                <a:lnTo>
                  <a:pt x="663058" y="0"/>
                </a:lnTo>
                <a:lnTo>
                  <a:pt x="663058" y="624103"/>
                </a:lnTo>
                <a:lnTo>
                  <a:pt x="0" y="62410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2" name="Google Shape;1062;p18"/>
          <p:cNvSpPr/>
          <p:nvPr/>
        </p:nvSpPr>
        <p:spPr>
          <a:xfrm flipH="1" rot="5400000">
            <a:off x="13664001" y="5572527"/>
            <a:ext cx="7204092" cy="1164438"/>
          </a:xfrm>
          <a:custGeom>
            <a:rect b="b" l="l" r="r" t="t"/>
            <a:pathLst>
              <a:path extrusionOk="0" h="1289304" w="7315200">
                <a:moveTo>
                  <a:pt x="7315200" y="0"/>
                </a:moveTo>
                <a:lnTo>
                  <a:pt x="0" y="0"/>
                </a:lnTo>
                <a:lnTo>
                  <a:pt x="0" y="1289304"/>
                </a:lnTo>
                <a:lnTo>
                  <a:pt x="7315200" y="1289304"/>
                </a:lnTo>
                <a:lnTo>
                  <a:pt x="731520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3" name="Google Shape;1063;p18"/>
          <p:cNvSpPr txBox="1"/>
          <p:nvPr/>
        </p:nvSpPr>
        <p:spPr>
          <a:xfrm>
            <a:off x="8348028" y="2391939"/>
            <a:ext cx="650210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Poppins"/>
                <a:ea typeface="Poppins"/>
                <a:cs typeface="Poppins"/>
                <a:sym typeface="Poppins"/>
              </a:rPr>
              <a:t>Assuming Average Product Factor of 90%</a:t>
            </a:r>
            <a:endParaRPr b="0" i="0" sz="2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34"/>
                                        </p:tgtEl>
                                        <p:attrNameLst>
                                          <p:attrName>style.visibility</p:attrName>
                                        </p:attrNameLst>
                                      </p:cBhvr>
                                      <p:to>
                                        <p:strVal val="visible"/>
                                      </p:to>
                                    </p:set>
                                    <p:anim calcmode="lin" valueType="num">
                                      <p:cBhvr additive="base">
                                        <p:cTn dur="500"/>
                                        <p:tgtEl>
                                          <p:spTgt spid="10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7"/>
                                        </p:tgtEl>
                                        <p:attrNameLst>
                                          <p:attrName>style.visibility</p:attrName>
                                        </p:attrNameLst>
                                      </p:cBhvr>
                                      <p:to>
                                        <p:strVal val="visible"/>
                                      </p:to>
                                    </p:set>
                                    <p:anim calcmode="lin" valueType="num">
                                      <p:cBhvr additive="base">
                                        <p:cTn dur="500"/>
                                        <p:tgtEl>
                                          <p:spTgt spid="10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2"/>
                                        </p:tgtEl>
                                        <p:attrNameLst>
                                          <p:attrName>style.visibility</p:attrName>
                                        </p:attrNameLst>
                                      </p:cBhvr>
                                      <p:to>
                                        <p:strVal val="visible"/>
                                      </p:to>
                                    </p:set>
                                    <p:anim calcmode="lin" valueType="num">
                                      <p:cBhvr additive="base">
                                        <p:cTn dur="500"/>
                                        <p:tgtEl>
                                          <p:spTgt spid="10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9"/>
                                        </p:tgtEl>
                                        <p:attrNameLst>
                                          <p:attrName>style.visibility</p:attrName>
                                        </p:attrNameLst>
                                      </p:cBhvr>
                                      <p:to>
                                        <p:strVal val="visible"/>
                                      </p:to>
                                    </p:set>
                                    <p:anim calcmode="lin" valueType="num">
                                      <p:cBhvr additive="base">
                                        <p:cTn dur="500"/>
                                        <p:tgtEl>
                                          <p:spTgt spid="10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1000"/>
                                        <p:tgtEl>
                                          <p:spTgt spid="1040"/>
                                        </p:tgtEl>
                                      </p:cBhvr>
                                    </p:animEffect>
                                  </p:childTnLst>
                                </p:cTn>
                              </p:par>
                              <p:par>
                                <p:cTn fill="hold" nodeType="with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1000"/>
                                        <p:tgtEl>
                                          <p:spTgt spid="1043"/>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1000"/>
                                        <p:tgtEl>
                                          <p:spTgt spid="10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1000"/>
                                        <p:tgtEl>
                                          <p:spTgt spid="1046"/>
                                        </p:tgtEl>
                                      </p:cBhvr>
                                    </p:animEffect>
                                  </p:childTnLst>
                                </p:cTn>
                              </p:par>
                              <p:par>
                                <p:cTn fill="hold" nodeType="with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10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par>
                                <p:cTn fill="hold" nodeType="with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1000"/>
                                        <p:tgtEl>
                                          <p:spTgt spid="1058"/>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1000"/>
                                        <p:tgtEl>
                                          <p:spTgt spid="10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9000"/>
          </a:blip>
          <a:stretch>
            <a:fillRect/>
          </a:stretch>
        </a:blipFill>
      </p:bgPr>
    </p:bg>
    <p:spTree>
      <p:nvGrpSpPr>
        <p:cNvPr id="520" name="Shape 520"/>
        <p:cNvGrpSpPr/>
        <p:nvPr/>
      </p:nvGrpSpPr>
      <p:grpSpPr>
        <a:xfrm>
          <a:off x="0" y="0"/>
          <a:ext cx="0" cy="0"/>
          <a:chOff x="0" y="0"/>
          <a:chExt cx="0" cy="0"/>
        </a:xfrm>
      </p:grpSpPr>
      <p:sp>
        <p:nvSpPr>
          <p:cNvPr id="521" name="Google Shape;521;p2"/>
          <p:cNvSpPr/>
          <p:nvPr/>
        </p:nvSpPr>
        <p:spPr>
          <a:xfrm>
            <a:off x="8227358" y="0"/>
            <a:ext cx="10060642" cy="10287000"/>
          </a:xfrm>
          <a:prstGeom prst="rect">
            <a:avLst/>
          </a:prstGeom>
          <a:solidFill>
            <a:srgbClr val="061410">
              <a:alpha val="80000"/>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22" name="Google Shape;522;p2"/>
          <p:cNvSpPr/>
          <p:nvPr/>
        </p:nvSpPr>
        <p:spPr>
          <a:xfrm>
            <a:off x="10360041" y="1686962"/>
            <a:ext cx="6025172" cy="1062000"/>
          </a:xfrm>
          <a:prstGeom prst="rect">
            <a:avLst/>
          </a:prstGeom>
          <a:noFill/>
          <a:ln>
            <a:noFill/>
          </a:ln>
        </p:spPr>
        <p:txBody>
          <a:bodyPr anchorCtr="0" anchor="t"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C000"/>
                </a:solidFill>
                <a:latin typeface="Poppins"/>
                <a:ea typeface="Poppins"/>
                <a:cs typeface="Poppins"/>
                <a:sym typeface="Poppins"/>
              </a:rPr>
              <a:t>AGENDA</a:t>
            </a:r>
            <a:endParaRPr b="1" i="0" sz="6000" u="none" cap="none" strike="noStrike">
              <a:solidFill>
                <a:srgbClr val="FFC000"/>
              </a:solidFill>
              <a:latin typeface="Poppins"/>
              <a:ea typeface="Poppins"/>
              <a:cs typeface="Poppins"/>
              <a:sym typeface="Poppins"/>
            </a:endParaRPr>
          </a:p>
        </p:txBody>
      </p:sp>
      <p:sp>
        <p:nvSpPr>
          <p:cNvPr id="523" name="Google Shape;523;p2"/>
          <p:cNvSpPr txBox="1"/>
          <p:nvPr/>
        </p:nvSpPr>
        <p:spPr>
          <a:xfrm>
            <a:off x="11174577" y="4077362"/>
            <a:ext cx="6474874" cy="5748000"/>
          </a:xfrm>
          <a:prstGeom prst="rect">
            <a:avLst/>
          </a:prstGeom>
          <a:noFill/>
          <a:ln>
            <a:noFill/>
          </a:ln>
        </p:spPr>
        <p:txBody>
          <a:bodyPr anchorCtr="0" anchor="t" bIns="68550" lIns="137150" spcFirstLastPara="1" rIns="137150" wrap="square" tIns="68550">
            <a:noAutofit/>
          </a:bodyPr>
          <a:lstStyle/>
          <a:p>
            <a:pPr indent="0" lvl="0" marL="0" marR="0" rtl="0" algn="l">
              <a:lnSpc>
                <a:spcPct val="150000"/>
              </a:lnSpc>
              <a:spcBef>
                <a:spcPts val="0"/>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Who We Are</a:t>
            </a:r>
            <a:endParaRPr b="1" i="0" sz="3300" u="none" cap="none" strike="noStrike">
              <a:solidFill>
                <a:srgbClr val="FFFFFF"/>
              </a:solidFill>
              <a:latin typeface="Poppins"/>
              <a:ea typeface="Poppins"/>
              <a:cs typeface="Poppins"/>
              <a:sym typeface="Poppins"/>
            </a:endParaRPr>
          </a:p>
          <a:p>
            <a:pPr indent="0" lvl="0" marL="0" marR="0" rtl="0" algn="l">
              <a:lnSpc>
                <a:spcPct val="150000"/>
              </a:lnSpc>
              <a:spcBef>
                <a:spcPts val="2801"/>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What We Do</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2801"/>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The Experior World</a:t>
            </a:r>
            <a:endParaRPr b="1" i="0" sz="3300" u="none" cap="none" strike="noStrike">
              <a:solidFill>
                <a:srgbClr val="FFFFFF"/>
              </a:solidFill>
              <a:latin typeface="Poppins"/>
              <a:ea typeface="Poppins"/>
              <a:cs typeface="Poppins"/>
              <a:sym typeface="Poppins"/>
            </a:endParaRPr>
          </a:p>
          <a:p>
            <a:pPr indent="0" lvl="0" marL="0" marR="0" rtl="0" algn="l">
              <a:lnSpc>
                <a:spcPct val="150000"/>
              </a:lnSpc>
              <a:spcBef>
                <a:spcPts val="2801"/>
              </a:spcBef>
              <a:spcAft>
                <a:spcPts val="0"/>
              </a:spcAft>
              <a:buClr>
                <a:srgbClr val="000000"/>
              </a:buClr>
              <a:buSzPts val="3300"/>
              <a:buFont typeface="Arial"/>
              <a:buNone/>
            </a:pPr>
            <a:r>
              <a:rPr b="1" i="0" lang="en-US" sz="3300" u="none" cap="none" strike="noStrike">
                <a:solidFill>
                  <a:srgbClr val="FFFFFF"/>
                </a:solidFill>
                <a:latin typeface="Poppins"/>
                <a:ea typeface="Poppins"/>
                <a:cs typeface="Poppins"/>
                <a:sym typeface="Poppins"/>
              </a:rPr>
              <a:t>Compensation &amp; Ownership</a:t>
            </a:r>
            <a:endParaRPr b="1" i="0" sz="3300" u="none" cap="none" strike="noStrike">
              <a:solidFill>
                <a:srgbClr val="FFFFFF"/>
              </a:solidFill>
              <a:latin typeface="Poppins"/>
              <a:ea typeface="Poppins"/>
              <a:cs typeface="Poppins"/>
              <a:sym typeface="Poppins"/>
            </a:endParaRPr>
          </a:p>
          <a:p>
            <a:pPr indent="0" lvl="0" marL="0" marR="0" rtl="0" algn="l">
              <a:lnSpc>
                <a:spcPct val="150000"/>
              </a:lnSpc>
              <a:spcBef>
                <a:spcPts val="2801"/>
              </a:spcBef>
              <a:spcAft>
                <a:spcPts val="0"/>
              </a:spcAft>
              <a:buClr>
                <a:srgbClr val="000000"/>
              </a:buClr>
              <a:buSzPts val="3400"/>
              <a:buFont typeface="Arial"/>
              <a:buNone/>
            </a:pPr>
            <a:r>
              <a:t/>
            </a:r>
            <a:endParaRPr b="0" i="0" sz="3400" u="none" cap="none" strike="noStrike">
              <a:solidFill>
                <a:srgbClr val="FFFFF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400"/>
              <a:buFont typeface="Arial"/>
              <a:buNone/>
            </a:pPr>
            <a:r>
              <a:t/>
            </a:r>
            <a:endParaRPr b="0" i="0" sz="3400" u="none" cap="none" strike="noStrike">
              <a:solidFill>
                <a:srgbClr val="FFFFFF"/>
              </a:solidFill>
              <a:latin typeface="Arial"/>
              <a:ea typeface="Arial"/>
              <a:cs typeface="Arial"/>
              <a:sym typeface="Arial"/>
            </a:endParaRPr>
          </a:p>
        </p:txBody>
      </p:sp>
      <p:sp>
        <p:nvSpPr>
          <p:cNvPr id="524" name="Google Shape;524;p2"/>
          <p:cNvSpPr/>
          <p:nvPr/>
        </p:nvSpPr>
        <p:spPr>
          <a:xfrm>
            <a:off x="9982200" y="4076700"/>
            <a:ext cx="827400" cy="827400"/>
          </a:xfrm>
          <a:prstGeom prst="ellipse">
            <a:avLst/>
          </a:prstGeom>
          <a:solidFill>
            <a:schemeClr val="lt2">
              <a:alpha val="14117"/>
            </a:schemeClr>
          </a:solidFill>
          <a:ln cap="flat" cmpd="sng" w="28575">
            <a:solidFill>
              <a:srgbClr val="FFC000"/>
            </a:solidFill>
            <a:prstDash val="solid"/>
            <a:round/>
            <a:headEnd len="sm" w="sm" type="none"/>
            <a:tailEnd len="sm" w="sm" type="none"/>
          </a:ln>
          <a:effectLst>
            <a:outerShdw blurRad="50800" rotWithShape="0" algn="tl" dir="2700000" dist="38100">
              <a:srgbClr val="000000">
                <a:alpha val="84313"/>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25" name="Google Shape;525;p2"/>
          <p:cNvSpPr/>
          <p:nvPr/>
        </p:nvSpPr>
        <p:spPr>
          <a:xfrm>
            <a:off x="10004076" y="5231568"/>
            <a:ext cx="827400" cy="827400"/>
          </a:xfrm>
          <a:prstGeom prst="ellipse">
            <a:avLst/>
          </a:prstGeom>
          <a:solidFill>
            <a:schemeClr val="lt2">
              <a:alpha val="14117"/>
            </a:schemeClr>
          </a:solidFill>
          <a:ln cap="flat" cmpd="sng" w="28575">
            <a:solidFill>
              <a:srgbClr val="FFC000"/>
            </a:solidFill>
            <a:prstDash val="solid"/>
            <a:round/>
            <a:headEnd len="sm" w="sm" type="none"/>
            <a:tailEnd len="sm" w="sm" type="none"/>
          </a:ln>
          <a:effectLst>
            <a:outerShdw blurRad="50800" rotWithShape="0" algn="tl" dir="2700000" dist="38100">
              <a:srgbClr val="000000">
                <a:alpha val="84313"/>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26" name="Google Shape;526;p2"/>
          <p:cNvSpPr/>
          <p:nvPr/>
        </p:nvSpPr>
        <p:spPr>
          <a:xfrm>
            <a:off x="10009331" y="6363240"/>
            <a:ext cx="827400" cy="827400"/>
          </a:xfrm>
          <a:prstGeom prst="ellipse">
            <a:avLst/>
          </a:prstGeom>
          <a:solidFill>
            <a:schemeClr val="lt2">
              <a:alpha val="14117"/>
            </a:schemeClr>
          </a:solidFill>
          <a:ln cap="flat" cmpd="sng" w="28575">
            <a:solidFill>
              <a:srgbClr val="FFC000"/>
            </a:solidFill>
            <a:prstDash val="solid"/>
            <a:round/>
            <a:headEnd len="sm" w="sm" type="none"/>
            <a:tailEnd len="sm" w="sm" type="none"/>
          </a:ln>
          <a:effectLst>
            <a:outerShdw blurRad="50800" rotWithShape="0" algn="tl" dir="2700000" dist="38100">
              <a:srgbClr val="000000">
                <a:alpha val="84313"/>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27" name="Google Shape;527;p2"/>
          <p:cNvSpPr/>
          <p:nvPr/>
        </p:nvSpPr>
        <p:spPr>
          <a:xfrm>
            <a:off x="10008639" y="7501386"/>
            <a:ext cx="827400" cy="827400"/>
          </a:xfrm>
          <a:prstGeom prst="ellipse">
            <a:avLst/>
          </a:prstGeom>
          <a:solidFill>
            <a:schemeClr val="lt2">
              <a:alpha val="14117"/>
            </a:schemeClr>
          </a:solidFill>
          <a:ln cap="flat" cmpd="sng" w="28575">
            <a:solidFill>
              <a:srgbClr val="FFC000"/>
            </a:solidFill>
            <a:prstDash val="solid"/>
            <a:round/>
            <a:headEnd len="sm" w="sm" type="none"/>
            <a:tailEnd len="sm" w="sm" type="none"/>
          </a:ln>
          <a:effectLst>
            <a:outerShdw blurRad="50800" rotWithShape="0" algn="tl" dir="2700000" dist="38100">
              <a:srgbClr val="000000">
                <a:alpha val="84313"/>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nvGrpSpPr>
          <p:cNvPr id="528" name="Google Shape;528;p2"/>
          <p:cNvGrpSpPr/>
          <p:nvPr/>
        </p:nvGrpSpPr>
        <p:grpSpPr>
          <a:xfrm>
            <a:off x="10071163" y="5356447"/>
            <a:ext cx="667454" cy="526002"/>
            <a:chOff x="1381650" y="942850"/>
            <a:chExt cx="4857750" cy="3828250"/>
          </a:xfrm>
        </p:grpSpPr>
        <p:sp>
          <p:nvSpPr>
            <p:cNvPr id="529" name="Google Shape;529;p2"/>
            <p:cNvSpPr/>
            <p:nvPr/>
          </p:nvSpPr>
          <p:spPr>
            <a:xfrm>
              <a:off x="1381650" y="1532950"/>
              <a:ext cx="3241350" cy="3238150"/>
            </a:xfrm>
            <a:custGeom>
              <a:rect b="b" l="l" r="r" t="t"/>
              <a:pathLst>
                <a:path extrusionOk="0" h="129526" w="129654">
                  <a:moveTo>
                    <a:pt x="66270" y="38972"/>
                  </a:moveTo>
                  <a:lnTo>
                    <a:pt x="68860" y="39270"/>
                  </a:lnTo>
                  <a:lnTo>
                    <a:pt x="71365" y="39779"/>
                  </a:lnTo>
                  <a:lnTo>
                    <a:pt x="73785" y="40543"/>
                  </a:lnTo>
                  <a:lnTo>
                    <a:pt x="76077" y="41562"/>
                  </a:lnTo>
                  <a:lnTo>
                    <a:pt x="78242" y="42751"/>
                  </a:lnTo>
                  <a:lnTo>
                    <a:pt x="80323" y="44152"/>
                  </a:lnTo>
                  <a:lnTo>
                    <a:pt x="82233" y="45722"/>
                  </a:lnTo>
                  <a:lnTo>
                    <a:pt x="83973" y="47463"/>
                  </a:lnTo>
                  <a:lnTo>
                    <a:pt x="85544" y="49373"/>
                  </a:lnTo>
                  <a:lnTo>
                    <a:pt x="86903" y="51411"/>
                  </a:lnTo>
                  <a:lnTo>
                    <a:pt x="88091" y="53619"/>
                  </a:lnTo>
                  <a:lnTo>
                    <a:pt x="89068" y="55911"/>
                  </a:lnTo>
                  <a:lnTo>
                    <a:pt x="89832" y="58331"/>
                  </a:lnTo>
                  <a:lnTo>
                    <a:pt x="90341" y="60836"/>
                  </a:lnTo>
                  <a:lnTo>
                    <a:pt x="90596" y="63426"/>
                  </a:lnTo>
                  <a:lnTo>
                    <a:pt x="90639" y="64742"/>
                  </a:lnTo>
                  <a:lnTo>
                    <a:pt x="90596" y="66100"/>
                  </a:lnTo>
                  <a:lnTo>
                    <a:pt x="90341" y="68690"/>
                  </a:lnTo>
                  <a:lnTo>
                    <a:pt x="89832" y="71237"/>
                  </a:lnTo>
                  <a:lnTo>
                    <a:pt x="89068" y="73657"/>
                  </a:lnTo>
                  <a:lnTo>
                    <a:pt x="88049" y="75992"/>
                  </a:lnTo>
                  <a:lnTo>
                    <a:pt x="86860" y="78199"/>
                  </a:lnTo>
                  <a:lnTo>
                    <a:pt x="85459" y="80280"/>
                  </a:lnTo>
                  <a:lnTo>
                    <a:pt x="83846" y="82190"/>
                  </a:lnTo>
                  <a:lnTo>
                    <a:pt x="82063" y="83973"/>
                  </a:lnTo>
                  <a:lnTo>
                    <a:pt x="80153" y="85544"/>
                  </a:lnTo>
                  <a:lnTo>
                    <a:pt x="78072" y="86945"/>
                  </a:lnTo>
                  <a:lnTo>
                    <a:pt x="75865" y="88133"/>
                  </a:lnTo>
                  <a:lnTo>
                    <a:pt x="73530" y="89110"/>
                  </a:lnTo>
                  <a:lnTo>
                    <a:pt x="71110" y="89832"/>
                  </a:lnTo>
                  <a:lnTo>
                    <a:pt x="68563" y="90341"/>
                  </a:lnTo>
                  <a:lnTo>
                    <a:pt x="65973" y="90596"/>
                  </a:lnTo>
                  <a:lnTo>
                    <a:pt x="64615" y="90596"/>
                  </a:lnTo>
                  <a:lnTo>
                    <a:pt x="63299" y="90553"/>
                  </a:lnTo>
                  <a:lnTo>
                    <a:pt x="60709" y="90256"/>
                  </a:lnTo>
                  <a:lnTo>
                    <a:pt x="58204" y="89747"/>
                  </a:lnTo>
                  <a:lnTo>
                    <a:pt x="55784" y="88982"/>
                  </a:lnTo>
                  <a:lnTo>
                    <a:pt x="53492" y="88006"/>
                  </a:lnTo>
                  <a:lnTo>
                    <a:pt x="51327" y="86775"/>
                  </a:lnTo>
                  <a:lnTo>
                    <a:pt x="49247" y="85416"/>
                  </a:lnTo>
                  <a:lnTo>
                    <a:pt x="47336" y="83803"/>
                  </a:lnTo>
                  <a:lnTo>
                    <a:pt x="45596" y="82063"/>
                  </a:lnTo>
                  <a:lnTo>
                    <a:pt x="44025" y="80152"/>
                  </a:lnTo>
                  <a:lnTo>
                    <a:pt x="42666" y="78114"/>
                  </a:lnTo>
                  <a:lnTo>
                    <a:pt x="41478" y="75949"/>
                  </a:lnTo>
                  <a:lnTo>
                    <a:pt x="40501" y="73614"/>
                  </a:lnTo>
                  <a:lnTo>
                    <a:pt x="39737" y="71195"/>
                  </a:lnTo>
                  <a:lnTo>
                    <a:pt x="39228" y="68690"/>
                  </a:lnTo>
                  <a:lnTo>
                    <a:pt x="38973" y="66100"/>
                  </a:lnTo>
                  <a:lnTo>
                    <a:pt x="38931" y="64784"/>
                  </a:lnTo>
                  <a:lnTo>
                    <a:pt x="38973" y="63468"/>
                  </a:lnTo>
                  <a:lnTo>
                    <a:pt x="39228" y="60836"/>
                  </a:lnTo>
                  <a:lnTo>
                    <a:pt x="39737" y="58289"/>
                  </a:lnTo>
                  <a:lnTo>
                    <a:pt x="40501" y="55869"/>
                  </a:lnTo>
                  <a:lnTo>
                    <a:pt x="41520" y="53534"/>
                  </a:lnTo>
                  <a:lnTo>
                    <a:pt x="42709" y="51326"/>
                  </a:lnTo>
                  <a:lnTo>
                    <a:pt x="44110" y="49289"/>
                  </a:lnTo>
                  <a:lnTo>
                    <a:pt x="45681" y="47336"/>
                  </a:lnTo>
                  <a:lnTo>
                    <a:pt x="47464" y="45595"/>
                  </a:lnTo>
                  <a:lnTo>
                    <a:pt x="49374" y="44024"/>
                  </a:lnTo>
                  <a:lnTo>
                    <a:pt x="51454" y="42623"/>
                  </a:lnTo>
                  <a:lnTo>
                    <a:pt x="53662" y="41435"/>
                  </a:lnTo>
                  <a:lnTo>
                    <a:pt x="55997" y="40458"/>
                  </a:lnTo>
                  <a:lnTo>
                    <a:pt x="58459" y="39737"/>
                  </a:lnTo>
                  <a:lnTo>
                    <a:pt x="61006" y="39227"/>
                  </a:lnTo>
                  <a:lnTo>
                    <a:pt x="63596" y="38972"/>
                  </a:lnTo>
                  <a:close/>
                  <a:moveTo>
                    <a:pt x="55487" y="0"/>
                  </a:moveTo>
                  <a:lnTo>
                    <a:pt x="53959" y="425"/>
                  </a:lnTo>
                  <a:lnTo>
                    <a:pt x="52855" y="1316"/>
                  </a:lnTo>
                  <a:lnTo>
                    <a:pt x="52176" y="2717"/>
                  </a:lnTo>
                  <a:lnTo>
                    <a:pt x="52006" y="3609"/>
                  </a:lnTo>
                  <a:lnTo>
                    <a:pt x="51539" y="6411"/>
                  </a:lnTo>
                  <a:lnTo>
                    <a:pt x="50605" y="11972"/>
                  </a:lnTo>
                  <a:lnTo>
                    <a:pt x="50350" y="14816"/>
                  </a:lnTo>
                  <a:lnTo>
                    <a:pt x="50266" y="15665"/>
                  </a:lnTo>
                  <a:lnTo>
                    <a:pt x="49756" y="16939"/>
                  </a:lnTo>
                  <a:lnTo>
                    <a:pt x="48950" y="17915"/>
                  </a:lnTo>
                  <a:lnTo>
                    <a:pt x="47761" y="18765"/>
                  </a:lnTo>
                  <a:lnTo>
                    <a:pt x="47082" y="19147"/>
                  </a:lnTo>
                  <a:lnTo>
                    <a:pt x="45723" y="19826"/>
                  </a:lnTo>
                  <a:lnTo>
                    <a:pt x="43855" y="20335"/>
                  </a:lnTo>
                  <a:lnTo>
                    <a:pt x="42709" y="20378"/>
                  </a:lnTo>
                  <a:lnTo>
                    <a:pt x="41563" y="20208"/>
                  </a:lnTo>
                  <a:lnTo>
                    <a:pt x="40459" y="19826"/>
                  </a:lnTo>
                  <a:lnTo>
                    <a:pt x="38888" y="18849"/>
                  </a:lnTo>
                  <a:lnTo>
                    <a:pt x="37827" y="17831"/>
                  </a:lnTo>
                  <a:lnTo>
                    <a:pt x="36426" y="16515"/>
                  </a:lnTo>
                  <a:lnTo>
                    <a:pt x="33327" y="14222"/>
                  </a:lnTo>
                  <a:lnTo>
                    <a:pt x="31841" y="12991"/>
                  </a:lnTo>
                  <a:lnTo>
                    <a:pt x="31034" y="12354"/>
                  </a:lnTo>
                  <a:lnTo>
                    <a:pt x="29379" y="11590"/>
                  </a:lnTo>
                  <a:lnTo>
                    <a:pt x="27765" y="11590"/>
                  </a:lnTo>
                  <a:lnTo>
                    <a:pt x="26195" y="12312"/>
                  </a:lnTo>
                  <a:lnTo>
                    <a:pt x="25430" y="12991"/>
                  </a:lnTo>
                  <a:lnTo>
                    <a:pt x="19105" y="19232"/>
                  </a:lnTo>
                  <a:lnTo>
                    <a:pt x="12822" y="25515"/>
                  </a:lnTo>
                  <a:lnTo>
                    <a:pt x="12143" y="26279"/>
                  </a:lnTo>
                  <a:lnTo>
                    <a:pt x="11506" y="27765"/>
                  </a:lnTo>
                  <a:lnTo>
                    <a:pt x="11633" y="29293"/>
                  </a:lnTo>
                  <a:lnTo>
                    <a:pt x="12397" y="30821"/>
                  </a:lnTo>
                  <a:lnTo>
                    <a:pt x="12992" y="31585"/>
                  </a:lnTo>
                  <a:lnTo>
                    <a:pt x="15963" y="35152"/>
                  </a:lnTo>
                  <a:lnTo>
                    <a:pt x="18765" y="38845"/>
                  </a:lnTo>
                  <a:lnTo>
                    <a:pt x="19360" y="39694"/>
                  </a:lnTo>
                  <a:lnTo>
                    <a:pt x="20081" y="41520"/>
                  </a:lnTo>
                  <a:lnTo>
                    <a:pt x="20336" y="43345"/>
                  </a:lnTo>
                  <a:lnTo>
                    <a:pt x="20081" y="45086"/>
                  </a:lnTo>
                  <a:lnTo>
                    <a:pt x="19402" y="46741"/>
                  </a:lnTo>
                  <a:lnTo>
                    <a:pt x="18341" y="48185"/>
                  </a:lnTo>
                  <a:lnTo>
                    <a:pt x="16897" y="49331"/>
                  </a:lnTo>
                  <a:lnTo>
                    <a:pt x="15114" y="50138"/>
                  </a:lnTo>
                  <a:lnTo>
                    <a:pt x="14095" y="50350"/>
                  </a:lnTo>
                  <a:lnTo>
                    <a:pt x="10572" y="51029"/>
                  </a:lnTo>
                  <a:lnTo>
                    <a:pt x="3524" y="52642"/>
                  </a:lnTo>
                  <a:lnTo>
                    <a:pt x="43" y="53449"/>
                  </a:lnTo>
                  <a:lnTo>
                    <a:pt x="43" y="64784"/>
                  </a:lnTo>
                  <a:lnTo>
                    <a:pt x="1" y="76077"/>
                  </a:lnTo>
                  <a:lnTo>
                    <a:pt x="7727" y="77563"/>
                  </a:lnTo>
                  <a:lnTo>
                    <a:pt x="15369" y="79133"/>
                  </a:lnTo>
                  <a:lnTo>
                    <a:pt x="16091" y="79303"/>
                  </a:lnTo>
                  <a:lnTo>
                    <a:pt x="17364" y="80110"/>
                  </a:lnTo>
                  <a:lnTo>
                    <a:pt x="18468" y="81341"/>
                  </a:lnTo>
                  <a:lnTo>
                    <a:pt x="19360" y="82869"/>
                  </a:lnTo>
                  <a:lnTo>
                    <a:pt x="19996" y="84525"/>
                  </a:lnTo>
                  <a:lnTo>
                    <a:pt x="20294" y="86265"/>
                  </a:lnTo>
                  <a:lnTo>
                    <a:pt x="20294" y="87879"/>
                  </a:lnTo>
                  <a:lnTo>
                    <a:pt x="19869" y="89365"/>
                  </a:lnTo>
                  <a:lnTo>
                    <a:pt x="19444" y="89959"/>
                  </a:lnTo>
                  <a:lnTo>
                    <a:pt x="18086" y="91827"/>
                  </a:lnTo>
                  <a:lnTo>
                    <a:pt x="15242" y="95520"/>
                  </a:lnTo>
                  <a:lnTo>
                    <a:pt x="13713" y="97261"/>
                  </a:lnTo>
                  <a:lnTo>
                    <a:pt x="12864" y="98280"/>
                  </a:lnTo>
                  <a:lnTo>
                    <a:pt x="12143" y="99766"/>
                  </a:lnTo>
                  <a:lnTo>
                    <a:pt x="11973" y="100742"/>
                  </a:lnTo>
                  <a:lnTo>
                    <a:pt x="12015" y="101676"/>
                  </a:lnTo>
                  <a:lnTo>
                    <a:pt x="12312" y="102610"/>
                  </a:lnTo>
                  <a:lnTo>
                    <a:pt x="13119" y="104011"/>
                  </a:lnTo>
                  <a:lnTo>
                    <a:pt x="14010" y="104945"/>
                  </a:lnTo>
                  <a:lnTo>
                    <a:pt x="17194" y="108384"/>
                  </a:lnTo>
                  <a:lnTo>
                    <a:pt x="20421" y="111695"/>
                  </a:lnTo>
                  <a:lnTo>
                    <a:pt x="23478" y="114709"/>
                  </a:lnTo>
                  <a:lnTo>
                    <a:pt x="26364" y="117299"/>
                  </a:lnTo>
                  <a:lnTo>
                    <a:pt x="27765" y="118106"/>
                  </a:lnTo>
                  <a:lnTo>
                    <a:pt x="29081" y="118148"/>
                  </a:lnTo>
                  <a:lnTo>
                    <a:pt x="30525" y="117469"/>
                  </a:lnTo>
                  <a:lnTo>
                    <a:pt x="33412" y="115304"/>
                  </a:lnTo>
                  <a:lnTo>
                    <a:pt x="36553" y="112926"/>
                  </a:lnTo>
                  <a:lnTo>
                    <a:pt x="37360" y="112332"/>
                  </a:lnTo>
                  <a:lnTo>
                    <a:pt x="38124" y="111695"/>
                  </a:lnTo>
                  <a:lnTo>
                    <a:pt x="39143" y="110719"/>
                  </a:lnTo>
                  <a:lnTo>
                    <a:pt x="40629" y="109742"/>
                  </a:lnTo>
                  <a:lnTo>
                    <a:pt x="41690" y="109360"/>
                  </a:lnTo>
                  <a:lnTo>
                    <a:pt x="42794" y="109190"/>
                  </a:lnTo>
                  <a:lnTo>
                    <a:pt x="43940" y="109275"/>
                  </a:lnTo>
                  <a:lnTo>
                    <a:pt x="45723" y="109742"/>
                  </a:lnTo>
                  <a:lnTo>
                    <a:pt x="46997" y="110421"/>
                  </a:lnTo>
                  <a:lnTo>
                    <a:pt x="47718" y="110846"/>
                  </a:lnTo>
                  <a:lnTo>
                    <a:pt x="48907" y="111653"/>
                  </a:lnTo>
                  <a:lnTo>
                    <a:pt x="49799" y="112587"/>
                  </a:lnTo>
                  <a:lnTo>
                    <a:pt x="50308" y="113860"/>
                  </a:lnTo>
                  <a:lnTo>
                    <a:pt x="50393" y="114709"/>
                  </a:lnTo>
                  <a:lnTo>
                    <a:pt x="50648" y="117426"/>
                  </a:lnTo>
                  <a:lnTo>
                    <a:pt x="51539" y="122818"/>
                  </a:lnTo>
                  <a:lnTo>
                    <a:pt x="51921" y="125492"/>
                  </a:lnTo>
                  <a:lnTo>
                    <a:pt x="52091" y="126469"/>
                  </a:lnTo>
                  <a:lnTo>
                    <a:pt x="52770" y="127997"/>
                  </a:lnTo>
                  <a:lnTo>
                    <a:pt x="53832" y="129016"/>
                  </a:lnTo>
                  <a:lnTo>
                    <a:pt x="55445" y="129525"/>
                  </a:lnTo>
                  <a:lnTo>
                    <a:pt x="56464" y="129525"/>
                  </a:lnTo>
                  <a:lnTo>
                    <a:pt x="64785" y="129398"/>
                  </a:lnTo>
                  <a:lnTo>
                    <a:pt x="73063" y="129525"/>
                  </a:lnTo>
                  <a:lnTo>
                    <a:pt x="74124" y="129525"/>
                  </a:lnTo>
                  <a:lnTo>
                    <a:pt x="75738" y="129059"/>
                  </a:lnTo>
                  <a:lnTo>
                    <a:pt x="76841" y="128082"/>
                  </a:lnTo>
                  <a:lnTo>
                    <a:pt x="77521" y="126554"/>
                  </a:lnTo>
                  <a:lnTo>
                    <a:pt x="77690" y="125620"/>
                  </a:lnTo>
                  <a:lnTo>
                    <a:pt x="78539" y="120016"/>
                  </a:lnTo>
                  <a:lnTo>
                    <a:pt x="79304" y="114412"/>
                  </a:lnTo>
                  <a:lnTo>
                    <a:pt x="79473" y="113690"/>
                  </a:lnTo>
                  <a:lnTo>
                    <a:pt x="80153" y="112332"/>
                  </a:lnTo>
                  <a:lnTo>
                    <a:pt x="81214" y="111186"/>
                  </a:lnTo>
                  <a:lnTo>
                    <a:pt x="82615" y="110209"/>
                  </a:lnTo>
                  <a:lnTo>
                    <a:pt x="84143" y="109487"/>
                  </a:lnTo>
                  <a:lnTo>
                    <a:pt x="85757" y="109105"/>
                  </a:lnTo>
                  <a:lnTo>
                    <a:pt x="87327" y="109105"/>
                  </a:lnTo>
                  <a:lnTo>
                    <a:pt x="88771" y="109487"/>
                  </a:lnTo>
                  <a:lnTo>
                    <a:pt x="89365" y="109912"/>
                  </a:lnTo>
                  <a:lnTo>
                    <a:pt x="93568" y="113096"/>
                  </a:lnTo>
                  <a:lnTo>
                    <a:pt x="97643" y="116450"/>
                  </a:lnTo>
                  <a:lnTo>
                    <a:pt x="98535" y="117129"/>
                  </a:lnTo>
                  <a:lnTo>
                    <a:pt x="100276" y="117893"/>
                  </a:lnTo>
                  <a:lnTo>
                    <a:pt x="101931" y="117893"/>
                  </a:lnTo>
                  <a:lnTo>
                    <a:pt x="103587" y="117087"/>
                  </a:lnTo>
                  <a:lnTo>
                    <a:pt x="104436" y="116365"/>
                  </a:lnTo>
                  <a:lnTo>
                    <a:pt x="109530" y="111483"/>
                  </a:lnTo>
                  <a:lnTo>
                    <a:pt x="114497" y="106473"/>
                  </a:lnTo>
                  <a:lnTo>
                    <a:pt x="116196" y="104690"/>
                  </a:lnTo>
                  <a:lnTo>
                    <a:pt x="117681" y="102780"/>
                  </a:lnTo>
                  <a:lnTo>
                    <a:pt x="118148" y="101719"/>
                  </a:lnTo>
                  <a:lnTo>
                    <a:pt x="118148" y="100742"/>
                  </a:lnTo>
                  <a:lnTo>
                    <a:pt x="117766" y="99638"/>
                  </a:lnTo>
                  <a:lnTo>
                    <a:pt x="116450" y="97685"/>
                  </a:lnTo>
                  <a:lnTo>
                    <a:pt x="114922" y="95860"/>
                  </a:lnTo>
                  <a:lnTo>
                    <a:pt x="113351" y="93737"/>
                  </a:lnTo>
                  <a:lnTo>
                    <a:pt x="111653" y="91742"/>
                  </a:lnTo>
                  <a:lnTo>
                    <a:pt x="110677" y="90723"/>
                  </a:lnTo>
                  <a:lnTo>
                    <a:pt x="109743" y="89195"/>
                  </a:lnTo>
                  <a:lnTo>
                    <a:pt x="109361" y="88133"/>
                  </a:lnTo>
                  <a:lnTo>
                    <a:pt x="109191" y="87030"/>
                  </a:lnTo>
                  <a:lnTo>
                    <a:pt x="109233" y="85926"/>
                  </a:lnTo>
                  <a:lnTo>
                    <a:pt x="109743" y="84143"/>
                  </a:lnTo>
                  <a:lnTo>
                    <a:pt x="110379" y="82827"/>
                  </a:lnTo>
                  <a:lnTo>
                    <a:pt x="110804" y="82063"/>
                  </a:lnTo>
                  <a:lnTo>
                    <a:pt x="111695" y="80789"/>
                  </a:lnTo>
                  <a:lnTo>
                    <a:pt x="112714" y="79855"/>
                  </a:lnTo>
                  <a:lnTo>
                    <a:pt x="114115" y="79303"/>
                  </a:lnTo>
                  <a:lnTo>
                    <a:pt x="115049" y="79176"/>
                  </a:lnTo>
                  <a:lnTo>
                    <a:pt x="117639" y="78879"/>
                  </a:lnTo>
                  <a:lnTo>
                    <a:pt x="122818" y="77987"/>
                  </a:lnTo>
                  <a:lnTo>
                    <a:pt x="125450" y="77647"/>
                  </a:lnTo>
                  <a:lnTo>
                    <a:pt x="126512" y="77478"/>
                  </a:lnTo>
                  <a:lnTo>
                    <a:pt x="128125" y="76841"/>
                  </a:lnTo>
                  <a:lnTo>
                    <a:pt x="129144" y="75695"/>
                  </a:lnTo>
                  <a:lnTo>
                    <a:pt x="129611" y="73996"/>
                  </a:lnTo>
                  <a:lnTo>
                    <a:pt x="129653" y="72935"/>
                  </a:lnTo>
                  <a:lnTo>
                    <a:pt x="129526" y="64827"/>
                  </a:lnTo>
                  <a:lnTo>
                    <a:pt x="129653" y="56718"/>
                  </a:lnTo>
                  <a:lnTo>
                    <a:pt x="129611" y="55699"/>
                  </a:lnTo>
                  <a:lnTo>
                    <a:pt x="129144" y="54128"/>
                  </a:lnTo>
                  <a:lnTo>
                    <a:pt x="128210" y="52982"/>
                  </a:lnTo>
                  <a:lnTo>
                    <a:pt x="126724" y="52303"/>
                  </a:lnTo>
                  <a:lnTo>
                    <a:pt x="125748" y="52133"/>
                  </a:lnTo>
                  <a:lnTo>
                    <a:pt x="120398" y="51199"/>
                  </a:lnTo>
                  <a:lnTo>
                    <a:pt x="114964" y="50520"/>
                  </a:lnTo>
                  <a:lnTo>
                    <a:pt x="114158" y="50392"/>
                  </a:lnTo>
                  <a:lnTo>
                    <a:pt x="112884" y="49883"/>
                  </a:lnTo>
                  <a:lnTo>
                    <a:pt x="111908" y="49034"/>
                  </a:lnTo>
                  <a:lnTo>
                    <a:pt x="111101" y="47888"/>
                  </a:lnTo>
                  <a:lnTo>
                    <a:pt x="110677" y="47166"/>
                  </a:lnTo>
                  <a:lnTo>
                    <a:pt x="110252" y="46444"/>
                  </a:lnTo>
                  <a:lnTo>
                    <a:pt x="109658" y="45001"/>
                  </a:lnTo>
                  <a:lnTo>
                    <a:pt x="109318" y="43642"/>
                  </a:lnTo>
                  <a:lnTo>
                    <a:pt x="109276" y="42326"/>
                  </a:lnTo>
                  <a:lnTo>
                    <a:pt x="109445" y="41053"/>
                  </a:lnTo>
                  <a:lnTo>
                    <a:pt x="109912" y="39864"/>
                  </a:lnTo>
                  <a:lnTo>
                    <a:pt x="111016" y="38038"/>
                  </a:lnTo>
                  <a:lnTo>
                    <a:pt x="112120" y="36892"/>
                  </a:lnTo>
                  <a:lnTo>
                    <a:pt x="113266" y="35619"/>
                  </a:lnTo>
                  <a:lnTo>
                    <a:pt x="115304" y="32859"/>
                  </a:lnTo>
                  <a:lnTo>
                    <a:pt x="116408" y="31543"/>
                  </a:lnTo>
                  <a:lnTo>
                    <a:pt x="117045" y="30736"/>
                  </a:lnTo>
                  <a:lnTo>
                    <a:pt x="117724" y="29166"/>
                  </a:lnTo>
                  <a:lnTo>
                    <a:pt x="117724" y="27637"/>
                  </a:lnTo>
                  <a:lnTo>
                    <a:pt x="117002" y="26151"/>
                  </a:lnTo>
                  <a:lnTo>
                    <a:pt x="116365" y="25430"/>
                  </a:lnTo>
                  <a:lnTo>
                    <a:pt x="111695" y="20378"/>
                  </a:lnTo>
                  <a:lnTo>
                    <a:pt x="106856" y="15496"/>
                  </a:lnTo>
                  <a:lnTo>
                    <a:pt x="105030" y="13713"/>
                  </a:lnTo>
                  <a:lnTo>
                    <a:pt x="103035" y="12057"/>
                  </a:lnTo>
                  <a:lnTo>
                    <a:pt x="101931" y="11547"/>
                  </a:lnTo>
                  <a:lnTo>
                    <a:pt x="100870" y="11463"/>
                  </a:lnTo>
                  <a:lnTo>
                    <a:pt x="99724" y="11845"/>
                  </a:lnTo>
                  <a:lnTo>
                    <a:pt x="97643" y="13203"/>
                  </a:lnTo>
                  <a:lnTo>
                    <a:pt x="95606" y="14689"/>
                  </a:lnTo>
                  <a:lnTo>
                    <a:pt x="94290" y="15623"/>
                  </a:lnTo>
                  <a:lnTo>
                    <a:pt x="91658" y="17533"/>
                  </a:lnTo>
                  <a:lnTo>
                    <a:pt x="90469" y="18637"/>
                  </a:lnTo>
                  <a:lnTo>
                    <a:pt x="89662" y="19359"/>
                  </a:lnTo>
                  <a:lnTo>
                    <a:pt x="88091" y="20166"/>
                  </a:lnTo>
                  <a:lnTo>
                    <a:pt x="86436" y="20335"/>
                  </a:lnTo>
                  <a:lnTo>
                    <a:pt x="84610" y="19953"/>
                  </a:lnTo>
                  <a:lnTo>
                    <a:pt x="83634" y="19571"/>
                  </a:lnTo>
                  <a:lnTo>
                    <a:pt x="82530" y="19104"/>
                  </a:lnTo>
                  <a:lnTo>
                    <a:pt x="80832" y="18000"/>
                  </a:lnTo>
                  <a:lnTo>
                    <a:pt x="79728" y="16599"/>
                  </a:lnTo>
                  <a:lnTo>
                    <a:pt x="79091" y="14731"/>
                  </a:lnTo>
                  <a:lnTo>
                    <a:pt x="79006" y="13543"/>
                  </a:lnTo>
                  <a:lnTo>
                    <a:pt x="78794" y="11123"/>
                  </a:lnTo>
                  <a:lnTo>
                    <a:pt x="77988" y="6326"/>
                  </a:lnTo>
                  <a:lnTo>
                    <a:pt x="77648" y="3948"/>
                  </a:lnTo>
                  <a:lnTo>
                    <a:pt x="77478" y="2972"/>
                  </a:lnTo>
                  <a:lnTo>
                    <a:pt x="76799" y="1444"/>
                  </a:lnTo>
                  <a:lnTo>
                    <a:pt x="75695" y="467"/>
                  </a:lnTo>
                  <a:lnTo>
                    <a:pt x="74082" y="43"/>
                  </a:lnTo>
                  <a:lnTo>
                    <a:pt x="73063" y="0"/>
                  </a:lnTo>
                  <a:lnTo>
                    <a:pt x="64742" y="128"/>
                  </a:lnTo>
                  <a:lnTo>
                    <a:pt x="56464"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30" name="Google Shape;530;p2"/>
            <p:cNvSpPr/>
            <p:nvPr/>
          </p:nvSpPr>
          <p:spPr>
            <a:xfrm>
              <a:off x="4291825" y="942850"/>
              <a:ext cx="1947575" cy="1837175"/>
            </a:xfrm>
            <a:custGeom>
              <a:rect b="b" l="l" r="r" t="t"/>
              <a:pathLst>
                <a:path extrusionOk="0" h="73487" w="77903">
                  <a:moveTo>
                    <a:pt x="39185" y="23774"/>
                  </a:moveTo>
                  <a:lnTo>
                    <a:pt x="40459" y="23816"/>
                  </a:lnTo>
                  <a:lnTo>
                    <a:pt x="42921" y="24368"/>
                  </a:lnTo>
                  <a:lnTo>
                    <a:pt x="45214" y="25387"/>
                  </a:lnTo>
                  <a:lnTo>
                    <a:pt x="47251" y="26831"/>
                  </a:lnTo>
                  <a:lnTo>
                    <a:pt x="49034" y="28614"/>
                  </a:lnTo>
                  <a:lnTo>
                    <a:pt x="50393" y="30694"/>
                  </a:lnTo>
                  <a:lnTo>
                    <a:pt x="51369" y="32986"/>
                  </a:lnTo>
                  <a:lnTo>
                    <a:pt x="51879" y="35491"/>
                  </a:lnTo>
                  <a:lnTo>
                    <a:pt x="51921" y="36765"/>
                  </a:lnTo>
                  <a:lnTo>
                    <a:pt x="51836" y="38081"/>
                  </a:lnTo>
                  <a:lnTo>
                    <a:pt x="51284" y="40543"/>
                  </a:lnTo>
                  <a:lnTo>
                    <a:pt x="50266" y="42836"/>
                  </a:lnTo>
                  <a:lnTo>
                    <a:pt x="48865" y="44873"/>
                  </a:lnTo>
                  <a:lnTo>
                    <a:pt x="47082" y="46614"/>
                  </a:lnTo>
                  <a:lnTo>
                    <a:pt x="45001" y="48015"/>
                  </a:lnTo>
                  <a:lnTo>
                    <a:pt x="42709" y="48991"/>
                  </a:lnTo>
                  <a:lnTo>
                    <a:pt x="40204" y="49501"/>
                  </a:lnTo>
                  <a:lnTo>
                    <a:pt x="38930" y="49543"/>
                  </a:lnTo>
                  <a:lnTo>
                    <a:pt x="37614" y="49501"/>
                  </a:lnTo>
                  <a:lnTo>
                    <a:pt x="35110" y="48949"/>
                  </a:lnTo>
                  <a:lnTo>
                    <a:pt x="32817" y="47930"/>
                  </a:lnTo>
                  <a:lnTo>
                    <a:pt x="30779" y="46487"/>
                  </a:lnTo>
                  <a:lnTo>
                    <a:pt x="29039" y="44746"/>
                  </a:lnTo>
                  <a:lnTo>
                    <a:pt x="27680" y="42666"/>
                  </a:lnTo>
                  <a:lnTo>
                    <a:pt x="26704" y="40373"/>
                  </a:lnTo>
                  <a:lnTo>
                    <a:pt x="26194" y="37868"/>
                  </a:lnTo>
                  <a:lnTo>
                    <a:pt x="26194" y="36552"/>
                  </a:lnTo>
                  <a:lnTo>
                    <a:pt x="26237" y="35236"/>
                  </a:lnTo>
                  <a:lnTo>
                    <a:pt x="26789" y="32774"/>
                  </a:lnTo>
                  <a:lnTo>
                    <a:pt x="27808" y="30482"/>
                  </a:lnTo>
                  <a:lnTo>
                    <a:pt x="29251" y="28444"/>
                  </a:lnTo>
                  <a:lnTo>
                    <a:pt x="31034" y="26703"/>
                  </a:lnTo>
                  <a:lnTo>
                    <a:pt x="33114" y="25302"/>
                  </a:lnTo>
                  <a:lnTo>
                    <a:pt x="35407" y="24326"/>
                  </a:lnTo>
                  <a:lnTo>
                    <a:pt x="37869" y="23816"/>
                  </a:lnTo>
                  <a:lnTo>
                    <a:pt x="39185" y="23774"/>
                  </a:lnTo>
                  <a:close/>
                  <a:moveTo>
                    <a:pt x="25982" y="0"/>
                  </a:moveTo>
                  <a:lnTo>
                    <a:pt x="24963" y="43"/>
                  </a:lnTo>
                  <a:lnTo>
                    <a:pt x="23308" y="594"/>
                  </a:lnTo>
                  <a:lnTo>
                    <a:pt x="21992" y="1316"/>
                  </a:lnTo>
                  <a:lnTo>
                    <a:pt x="18638" y="3354"/>
                  </a:lnTo>
                  <a:lnTo>
                    <a:pt x="15496" y="5604"/>
                  </a:lnTo>
                  <a:lnTo>
                    <a:pt x="14308" y="7005"/>
                  </a:lnTo>
                  <a:lnTo>
                    <a:pt x="13756" y="8491"/>
                  </a:lnTo>
                  <a:lnTo>
                    <a:pt x="13883" y="10359"/>
                  </a:lnTo>
                  <a:lnTo>
                    <a:pt x="15114" y="14010"/>
                  </a:lnTo>
                  <a:lnTo>
                    <a:pt x="16685" y="17661"/>
                  </a:lnTo>
                  <a:lnTo>
                    <a:pt x="17025" y="18552"/>
                  </a:lnTo>
                  <a:lnTo>
                    <a:pt x="17449" y="20250"/>
                  </a:lnTo>
                  <a:lnTo>
                    <a:pt x="17449" y="21779"/>
                  </a:lnTo>
                  <a:lnTo>
                    <a:pt x="17152" y="23180"/>
                  </a:lnTo>
                  <a:lnTo>
                    <a:pt x="16473" y="24368"/>
                  </a:lnTo>
                  <a:lnTo>
                    <a:pt x="15454" y="25345"/>
                  </a:lnTo>
                  <a:lnTo>
                    <a:pt x="14138" y="26066"/>
                  </a:lnTo>
                  <a:lnTo>
                    <a:pt x="12525" y="26576"/>
                  </a:lnTo>
                  <a:lnTo>
                    <a:pt x="11591" y="26746"/>
                  </a:lnTo>
                  <a:lnTo>
                    <a:pt x="8322" y="27255"/>
                  </a:lnTo>
                  <a:lnTo>
                    <a:pt x="5138" y="27595"/>
                  </a:lnTo>
                  <a:lnTo>
                    <a:pt x="4416" y="27637"/>
                  </a:lnTo>
                  <a:lnTo>
                    <a:pt x="3100" y="27849"/>
                  </a:lnTo>
                  <a:lnTo>
                    <a:pt x="2081" y="28274"/>
                  </a:lnTo>
                  <a:lnTo>
                    <a:pt x="1274" y="28868"/>
                  </a:lnTo>
                  <a:lnTo>
                    <a:pt x="680" y="29675"/>
                  </a:lnTo>
                  <a:lnTo>
                    <a:pt x="298" y="30651"/>
                  </a:lnTo>
                  <a:lnTo>
                    <a:pt x="1" y="32392"/>
                  </a:lnTo>
                  <a:lnTo>
                    <a:pt x="1" y="33835"/>
                  </a:lnTo>
                  <a:lnTo>
                    <a:pt x="86" y="37699"/>
                  </a:lnTo>
                  <a:lnTo>
                    <a:pt x="468" y="41519"/>
                  </a:lnTo>
                  <a:lnTo>
                    <a:pt x="1062" y="43218"/>
                  </a:lnTo>
                  <a:lnTo>
                    <a:pt x="2081" y="44406"/>
                  </a:lnTo>
                  <a:lnTo>
                    <a:pt x="3694" y="45213"/>
                  </a:lnTo>
                  <a:lnTo>
                    <a:pt x="7430" y="45977"/>
                  </a:lnTo>
                  <a:lnTo>
                    <a:pt x="11251" y="46444"/>
                  </a:lnTo>
                  <a:lnTo>
                    <a:pt x="12270" y="46571"/>
                  </a:lnTo>
                  <a:lnTo>
                    <a:pt x="13968" y="47081"/>
                  </a:lnTo>
                  <a:lnTo>
                    <a:pt x="15369" y="47803"/>
                  </a:lnTo>
                  <a:lnTo>
                    <a:pt x="16388" y="48779"/>
                  </a:lnTo>
                  <a:lnTo>
                    <a:pt x="17109" y="49968"/>
                  </a:lnTo>
                  <a:lnTo>
                    <a:pt x="17407" y="51326"/>
                  </a:lnTo>
                  <a:lnTo>
                    <a:pt x="17364" y="52897"/>
                  </a:lnTo>
                  <a:lnTo>
                    <a:pt x="16940" y="54680"/>
                  </a:lnTo>
                  <a:lnTo>
                    <a:pt x="16558" y="55614"/>
                  </a:lnTo>
                  <a:lnTo>
                    <a:pt x="15411" y="58671"/>
                  </a:lnTo>
                  <a:lnTo>
                    <a:pt x="14138" y="61600"/>
                  </a:lnTo>
                  <a:lnTo>
                    <a:pt x="13586" y="62831"/>
                  </a:lnTo>
                  <a:lnTo>
                    <a:pt x="13289" y="64444"/>
                  </a:lnTo>
                  <a:lnTo>
                    <a:pt x="13416" y="65378"/>
                  </a:lnTo>
                  <a:lnTo>
                    <a:pt x="13756" y="66270"/>
                  </a:lnTo>
                  <a:lnTo>
                    <a:pt x="14308" y="67076"/>
                  </a:lnTo>
                  <a:lnTo>
                    <a:pt x="15624" y="68223"/>
                  </a:lnTo>
                  <a:lnTo>
                    <a:pt x="16812" y="68944"/>
                  </a:lnTo>
                  <a:lnTo>
                    <a:pt x="20251" y="70812"/>
                  </a:lnTo>
                  <a:lnTo>
                    <a:pt x="23775" y="72383"/>
                  </a:lnTo>
                  <a:lnTo>
                    <a:pt x="25600" y="72765"/>
                  </a:lnTo>
                  <a:lnTo>
                    <a:pt x="27171" y="72468"/>
                  </a:lnTo>
                  <a:lnTo>
                    <a:pt x="28699" y="71449"/>
                  </a:lnTo>
                  <a:lnTo>
                    <a:pt x="31331" y="68605"/>
                  </a:lnTo>
                  <a:lnTo>
                    <a:pt x="33709" y="65548"/>
                  </a:lnTo>
                  <a:lnTo>
                    <a:pt x="34346" y="64742"/>
                  </a:lnTo>
                  <a:lnTo>
                    <a:pt x="35662" y="63510"/>
                  </a:lnTo>
                  <a:lnTo>
                    <a:pt x="36978" y="62661"/>
                  </a:lnTo>
                  <a:lnTo>
                    <a:pt x="38336" y="62279"/>
                  </a:lnTo>
                  <a:lnTo>
                    <a:pt x="39695" y="62279"/>
                  </a:lnTo>
                  <a:lnTo>
                    <a:pt x="41053" y="62704"/>
                  </a:lnTo>
                  <a:lnTo>
                    <a:pt x="42369" y="63510"/>
                  </a:lnTo>
                  <a:lnTo>
                    <a:pt x="43685" y="64742"/>
                  </a:lnTo>
                  <a:lnTo>
                    <a:pt x="44322" y="65548"/>
                  </a:lnTo>
                  <a:lnTo>
                    <a:pt x="46869" y="68647"/>
                  </a:lnTo>
                  <a:lnTo>
                    <a:pt x="49416" y="71789"/>
                  </a:lnTo>
                  <a:lnTo>
                    <a:pt x="49968" y="72468"/>
                  </a:lnTo>
                  <a:lnTo>
                    <a:pt x="51072" y="73275"/>
                  </a:lnTo>
                  <a:lnTo>
                    <a:pt x="52303" y="73487"/>
                  </a:lnTo>
                  <a:lnTo>
                    <a:pt x="53704" y="73105"/>
                  </a:lnTo>
                  <a:lnTo>
                    <a:pt x="54511" y="72680"/>
                  </a:lnTo>
                  <a:lnTo>
                    <a:pt x="58374" y="70558"/>
                  </a:lnTo>
                  <a:lnTo>
                    <a:pt x="61983" y="68138"/>
                  </a:lnTo>
                  <a:lnTo>
                    <a:pt x="63341" y="66609"/>
                  </a:lnTo>
                  <a:lnTo>
                    <a:pt x="63978" y="64911"/>
                  </a:lnTo>
                  <a:lnTo>
                    <a:pt x="63851" y="62831"/>
                  </a:lnTo>
                  <a:lnTo>
                    <a:pt x="62535" y="58628"/>
                  </a:lnTo>
                  <a:lnTo>
                    <a:pt x="60879" y="54510"/>
                  </a:lnTo>
                  <a:lnTo>
                    <a:pt x="60667" y="53873"/>
                  </a:lnTo>
                  <a:lnTo>
                    <a:pt x="60454" y="52600"/>
                  </a:lnTo>
                  <a:lnTo>
                    <a:pt x="60582" y="51326"/>
                  </a:lnTo>
                  <a:lnTo>
                    <a:pt x="60921" y="50095"/>
                  </a:lnTo>
                  <a:lnTo>
                    <a:pt x="61516" y="48991"/>
                  </a:lnTo>
                  <a:lnTo>
                    <a:pt x="62322" y="48057"/>
                  </a:lnTo>
                  <a:lnTo>
                    <a:pt x="63341" y="47293"/>
                  </a:lnTo>
                  <a:lnTo>
                    <a:pt x="64487" y="46784"/>
                  </a:lnTo>
                  <a:lnTo>
                    <a:pt x="65124" y="46656"/>
                  </a:lnTo>
                  <a:lnTo>
                    <a:pt x="71492" y="45595"/>
                  </a:lnTo>
                  <a:lnTo>
                    <a:pt x="77860" y="44661"/>
                  </a:lnTo>
                  <a:lnTo>
                    <a:pt x="77860" y="36595"/>
                  </a:lnTo>
                  <a:lnTo>
                    <a:pt x="77903" y="28486"/>
                  </a:lnTo>
                  <a:lnTo>
                    <a:pt x="72341" y="27595"/>
                  </a:lnTo>
                  <a:lnTo>
                    <a:pt x="66780" y="26788"/>
                  </a:lnTo>
                  <a:lnTo>
                    <a:pt x="65761" y="26618"/>
                  </a:lnTo>
                  <a:lnTo>
                    <a:pt x="64020" y="26109"/>
                  </a:lnTo>
                  <a:lnTo>
                    <a:pt x="62619" y="25345"/>
                  </a:lnTo>
                  <a:lnTo>
                    <a:pt x="61601" y="24368"/>
                  </a:lnTo>
                  <a:lnTo>
                    <a:pt x="60879" y="23180"/>
                  </a:lnTo>
                  <a:lnTo>
                    <a:pt x="60582" y="21821"/>
                  </a:lnTo>
                  <a:lnTo>
                    <a:pt x="60624" y="20250"/>
                  </a:lnTo>
                  <a:lnTo>
                    <a:pt x="61049" y="18510"/>
                  </a:lnTo>
                  <a:lnTo>
                    <a:pt x="61431" y="17576"/>
                  </a:lnTo>
                  <a:lnTo>
                    <a:pt x="62704" y="14349"/>
                  </a:lnTo>
                  <a:lnTo>
                    <a:pt x="64020" y="11208"/>
                  </a:lnTo>
                  <a:lnTo>
                    <a:pt x="64487" y="10062"/>
                  </a:lnTo>
                  <a:lnTo>
                    <a:pt x="64742" y="8576"/>
                  </a:lnTo>
                  <a:lnTo>
                    <a:pt x="64657" y="7727"/>
                  </a:lnTo>
                  <a:lnTo>
                    <a:pt x="64360" y="6920"/>
                  </a:lnTo>
                  <a:lnTo>
                    <a:pt x="63851" y="6156"/>
                  </a:lnTo>
                  <a:lnTo>
                    <a:pt x="62704" y="5094"/>
                  </a:lnTo>
                  <a:lnTo>
                    <a:pt x="61558" y="4458"/>
                  </a:lnTo>
                  <a:lnTo>
                    <a:pt x="57992" y="2505"/>
                  </a:lnTo>
                  <a:lnTo>
                    <a:pt x="54341" y="849"/>
                  </a:lnTo>
                  <a:lnTo>
                    <a:pt x="52431" y="467"/>
                  </a:lnTo>
                  <a:lnTo>
                    <a:pt x="50817" y="807"/>
                  </a:lnTo>
                  <a:lnTo>
                    <a:pt x="49247" y="1826"/>
                  </a:lnTo>
                  <a:lnTo>
                    <a:pt x="46530" y="4797"/>
                  </a:lnTo>
                  <a:lnTo>
                    <a:pt x="44067" y="8024"/>
                  </a:lnTo>
                  <a:lnTo>
                    <a:pt x="43473" y="8703"/>
                  </a:lnTo>
                  <a:lnTo>
                    <a:pt x="42284" y="9764"/>
                  </a:lnTo>
                  <a:lnTo>
                    <a:pt x="40968" y="10486"/>
                  </a:lnTo>
                  <a:lnTo>
                    <a:pt x="39652" y="10868"/>
                  </a:lnTo>
                  <a:lnTo>
                    <a:pt x="38336" y="10826"/>
                  </a:lnTo>
                  <a:lnTo>
                    <a:pt x="37020" y="10444"/>
                  </a:lnTo>
                  <a:lnTo>
                    <a:pt x="35746" y="9722"/>
                  </a:lnTo>
                  <a:lnTo>
                    <a:pt x="34515" y="8618"/>
                  </a:lnTo>
                  <a:lnTo>
                    <a:pt x="33921" y="7896"/>
                  </a:lnTo>
                  <a:lnTo>
                    <a:pt x="31841" y="5434"/>
                  </a:lnTo>
                  <a:lnTo>
                    <a:pt x="29888" y="2844"/>
                  </a:lnTo>
                  <a:lnTo>
                    <a:pt x="29081" y="1741"/>
                  </a:lnTo>
                  <a:lnTo>
                    <a:pt x="27808" y="594"/>
                  </a:lnTo>
                  <a:lnTo>
                    <a:pt x="26916" y="170"/>
                  </a:lnTo>
                  <a:lnTo>
                    <a:pt x="25982"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cxnSp>
        <p:nvCxnSpPr>
          <p:cNvPr id="531" name="Google Shape;531;p2"/>
          <p:cNvCxnSpPr/>
          <p:nvPr/>
        </p:nvCxnSpPr>
        <p:spPr>
          <a:xfrm>
            <a:off x="11428212" y="2748962"/>
            <a:ext cx="3888830" cy="0"/>
          </a:xfrm>
          <a:prstGeom prst="straightConnector1">
            <a:avLst/>
          </a:prstGeom>
          <a:noFill/>
          <a:ln cap="flat" cmpd="sng" w="28575">
            <a:solidFill>
              <a:srgbClr val="FFC000"/>
            </a:solidFill>
            <a:prstDash val="solid"/>
            <a:miter lim="8000"/>
            <a:headEnd len="sm" w="sm" type="none"/>
            <a:tailEnd len="sm" w="sm" type="none"/>
          </a:ln>
          <a:effectLst>
            <a:outerShdw blurRad="50800" rotWithShape="0" algn="tl" dir="2700000" dist="38100">
              <a:srgbClr val="000000">
                <a:alpha val="84313"/>
              </a:srgbClr>
            </a:outerShdw>
          </a:effectLst>
        </p:spPr>
      </p:cxnSp>
      <p:sp>
        <p:nvSpPr>
          <p:cNvPr id="532" name="Google Shape;532;p2"/>
          <p:cNvSpPr/>
          <p:nvPr/>
        </p:nvSpPr>
        <p:spPr>
          <a:xfrm>
            <a:off x="10185464" y="4176176"/>
            <a:ext cx="445134" cy="647612"/>
          </a:xfrm>
          <a:custGeom>
            <a:rect b="b" l="l" r="r" t="t"/>
            <a:pathLst>
              <a:path extrusionOk="0" h="209583" w="144056">
                <a:moveTo>
                  <a:pt x="72208" y="0"/>
                </a:moveTo>
                <a:lnTo>
                  <a:pt x="69162" y="33"/>
                </a:lnTo>
                <a:lnTo>
                  <a:pt x="63301" y="327"/>
                </a:lnTo>
                <a:lnTo>
                  <a:pt x="57701" y="950"/>
                </a:lnTo>
                <a:lnTo>
                  <a:pt x="52330" y="1867"/>
                </a:lnTo>
                <a:lnTo>
                  <a:pt x="47222" y="3111"/>
                </a:lnTo>
                <a:lnTo>
                  <a:pt x="42310" y="4617"/>
                </a:lnTo>
                <a:lnTo>
                  <a:pt x="37627" y="6418"/>
                </a:lnTo>
                <a:lnTo>
                  <a:pt x="33140" y="8514"/>
                </a:lnTo>
                <a:lnTo>
                  <a:pt x="28850" y="10872"/>
                </a:lnTo>
                <a:lnTo>
                  <a:pt x="24724" y="13525"/>
                </a:lnTo>
                <a:lnTo>
                  <a:pt x="20795" y="16472"/>
                </a:lnTo>
                <a:lnTo>
                  <a:pt x="17029" y="19648"/>
                </a:lnTo>
                <a:lnTo>
                  <a:pt x="13394" y="23120"/>
                </a:lnTo>
                <a:lnTo>
                  <a:pt x="9923" y="26853"/>
                </a:lnTo>
                <a:lnTo>
                  <a:pt x="6550" y="30815"/>
                </a:lnTo>
                <a:lnTo>
                  <a:pt x="3340" y="35040"/>
                </a:lnTo>
                <a:lnTo>
                  <a:pt x="1768" y="37266"/>
                </a:lnTo>
                <a:lnTo>
                  <a:pt x="1245" y="38085"/>
                </a:lnTo>
                <a:lnTo>
                  <a:pt x="459" y="39821"/>
                </a:lnTo>
                <a:lnTo>
                  <a:pt x="66" y="41655"/>
                </a:lnTo>
                <a:lnTo>
                  <a:pt x="0" y="43488"/>
                </a:lnTo>
                <a:lnTo>
                  <a:pt x="295" y="45322"/>
                </a:lnTo>
                <a:lnTo>
                  <a:pt x="917" y="47058"/>
                </a:lnTo>
                <a:lnTo>
                  <a:pt x="1867" y="48662"/>
                </a:lnTo>
                <a:lnTo>
                  <a:pt x="3111" y="50103"/>
                </a:lnTo>
                <a:lnTo>
                  <a:pt x="3897" y="50726"/>
                </a:lnTo>
                <a:lnTo>
                  <a:pt x="21548" y="64119"/>
                </a:lnTo>
                <a:lnTo>
                  <a:pt x="22366" y="64676"/>
                </a:lnTo>
                <a:lnTo>
                  <a:pt x="24102" y="65527"/>
                </a:lnTo>
                <a:lnTo>
                  <a:pt x="25903" y="65986"/>
                </a:lnTo>
                <a:lnTo>
                  <a:pt x="27770" y="66117"/>
                </a:lnTo>
                <a:lnTo>
                  <a:pt x="29604" y="65888"/>
                </a:lnTo>
                <a:lnTo>
                  <a:pt x="31372" y="65298"/>
                </a:lnTo>
                <a:lnTo>
                  <a:pt x="33042" y="64414"/>
                </a:lnTo>
                <a:lnTo>
                  <a:pt x="34516" y="63170"/>
                </a:lnTo>
                <a:lnTo>
                  <a:pt x="35171" y="62416"/>
                </a:lnTo>
                <a:lnTo>
                  <a:pt x="37070" y="60059"/>
                </a:lnTo>
                <a:lnTo>
                  <a:pt x="40705" y="55736"/>
                </a:lnTo>
                <a:lnTo>
                  <a:pt x="44340" y="52003"/>
                </a:lnTo>
                <a:lnTo>
                  <a:pt x="48008" y="48826"/>
                </a:lnTo>
                <a:lnTo>
                  <a:pt x="50922" y="46829"/>
                </a:lnTo>
                <a:lnTo>
                  <a:pt x="52920" y="45682"/>
                </a:lnTo>
                <a:lnTo>
                  <a:pt x="55048" y="44700"/>
                </a:lnTo>
                <a:lnTo>
                  <a:pt x="57275" y="43881"/>
                </a:lnTo>
                <a:lnTo>
                  <a:pt x="59600" y="43194"/>
                </a:lnTo>
                <a:lnTo>
                  <a:pt x="62089" y="42702"/>
                </a:lnTo>
                <a:lnTo>
                  <a:pt x="64741" y="42342"/>
                </a:lnTo>
                <a:lnTo>
                  <a:pt x="67558" y="42179"/>
                </a:lnTo>
                <a:lnTo>
                  <a:pt x="70210" y="42179"/>
                </a:lnTo>
                <a:lnTo>
                  <a:pt x="72634" y="42375"/>
                </a:lnTo>
                <a:lnTo>
                  <a:pt x="75090" y="42735"/>
                </a:lnTo>
                <a:lnTo>
                  <a:pt x="77546" y="43292"/>
                </a:lnTo>
                <a:lnTo>
                  <a:pt x="79969" y="43980"/>
                </a:lnTo>
                <a:lnTo>
                  <a:pt x="82327" y="44864"/>
                </a:lnTo>
                <a:lnTo>
                  <a:pt x="84619" y="45912"/>
                </a:lnTo>
                <a:lnTo>
                  <a:pt x="86813" y="47091"/>
                </a:lnTo>
                <a:lnTo>
                  <a:pt x="88843" y="48433"/>
                </a:lnTo>
                <a:lnTo>
                  <a:pt x="90743" y="49907"/>
                </a:lnTo>
                <a:lnTo>
                  <a:pt x="92446" y="51512"/>
                </a:lnTo>
                <a:lnTo>
                  <a:pt x="93919" y="53247"/>
                </a:lnTo>
                <a:lnTo>
                  <a:pt x="95164" y="55081"/>
                </a:lnTo>
                <a:lnTo>
                  <a:pt x="96146" y="57079"/>
                </a:lnTo>
                <a:lnTo>
                  <a:pt x="96834" y="59142"/>
                </a:lnTo>
                <a:lnTo>
                  <a:pt x="97161" y="61336"/>
                </a:lnTo>
                <a:lnTo>
                  <a:pt x="97194" y="62482"/>
                </a:lnTo>
                <a:lnTo>
                  <a:pt x="97194" y="63333"/>
                </a:lnTo>
                <a:lnTo>
                  <a:pt x="96997" y="64971"/>
                </a:lnTo>
                <a:lnTo>
                  <a:pt x="96670" y="66510"/>
                </a:lnTo>
                <a:lnTo>
                  <a:pt x="96146" y="67983"/>
                </a:lnTo>
                <a:lnTo>
                  <a:pt x="95458" y="69359"/>
                </a:lnTo>
                <a:lnTo>
                  <a:pt x="94607" y="70701"/>
                </a:lnTo>
                <a:lnTo>
                  <a:pt x="93101" y="72601"/>
                </a:lnTo>
                <a:lnTo>
                  <a:pt x="90481" y="74991"/>
                </a:lnTo>
                <a:lnTo>
                  <a:pt x="87337" y="77349"/>
                </a:lnTo>
                <a:lnTo>
                  <a:pt x="81672" y="80886"/>
                </a:lnTo>
                <a:lnTo>
                  <a:pt x="77153" y="83440"/>
                </a:lnTo>
                <a:lnTo>
                  <a:pt x="74402" y="84979"/>
                </a:lnTo>
                <a:lnTo>
                  <a:pt x="68638" y="88287"/>
                </a:lnTo>
                <a:lnTo>
                  <a:pt x="64316" y="91038"/>
                </a:lnTo>
                <a:lnTo>
                  <a:pt x="61499" y="93035"/>
                </a:lnTo>
                <a:lnTo>
                  <a:pt x="58749" y="95196"/>
                </a:lnTo>
                <a:lnTo>
                  <a:pt x="56129" y="97521"/>
                </a:lnTo>
                <a:lnTo>
                  <a:pt x="53640" y="100043"/>
                </a:lnTo>
                <a:lnTo>
                  <a:pt x="51348" y="102761"/>
                </a:lnTo>
                <a:lnTo>
                  <a:pt x="49285" y="105708"/>
                </a:lnTo>
                <a:lnTo>
                  <a:pt x="47484" y="108918"/>
                </a:lnTo>
                <a:lnTo>
                  <a:pt x="45944" y="112389"/>
                </a:lnTo>
                <a:lnTo>
                  <a:pt x="44766" y="116155"/>
                </a:lnTo>
                <a:lnTo>
                  <a:pt x="43914" y="120248"/>
                </a:lnTo>
                <a:lnTo>
                  <a:pt x="43488" y="124636"/>
                </a:lnTo>
                <a:lnTo>
                  <a:pt x="43456" y="126994"/>
                </a:lnTo>
                <a:lnTo>
                  <a:pt x="43456" y="130989"/>
                </a:lnTo>
                <a:lnTo>
                  <a:pt x="43488" y="132004"/>
                </a:lnTo>
                <a:lnTo>
                  <a:pt x="43881" y="133904"/>
                </a:lnTo>
                <a:lnTo>
                  <a:pt x="44635" y="135672"/>
                </a:lnTo>
                <a:lnTo>
                  <a:pt x="45683" y="137244"/>
                </a:lnTo>
                <a:lnTo>
                  <a:pt x="47025" y="138587"/>
                </a:lnTo>
                <a:lnTo>
                  <a:pt x="48597" y="139635"/>
                </a:lnTo>
                <a:lnTo>
                  <a:pt x="50365" y="140388"/>
                </a:lnTo>
                <a:lnTo>
                  <a:pt x="52265" y="140781"/>
                </a:lnTo>
                <a:lnTo>
                  <a:pt x="53280" y="140813"/>
                </a:lnTo>
                <a:lnTo>
                  <a:pt x="82949" y="140813"/>
                </a:lnTo>
                <a:lnTo>
                  <a:pt x="83964" y="140781"/>
                </a:lnTo>
                <a:lnTo>
                  <a:pt x="85863" y="140388"/>
                </a:lnTo>
                <a:lnTo>
                  <a:pt x="87632" y="139635"/>
                </a:lnTo>
                <a:lnTo>
                  <a:pt x="89204" y="138587"/>
                </a:lnTo>
                <a:lnTo>
                  <a:pt x="90546" y="137244"/>
                </a:lnTo>
                <a:lnTo>
                  <a:pt x="91594" y="135672"/>
                </a:lnTo>
                <a:lnTo>
                  <a:pt x="92347" y="133904"/>
                </a:lnTo>
                <a:lnTo>
                  <a:pt x="92740" y="132004"/>
                </a:lnTo>
                <a:lnTo>
                  <a:pt x="92773" y="130989"/>
                </a:lnTo>
                <a:lnTo>
                  <a:pt x="92773" y="128631"/>
                </a:lnTo>
                <a:lnTo>
                  <a:pt x="92806" y="127813"/>
                </a:lnTo>
                <a:lnTo>
                  <a:pt x="93101" y="126274"/>
                </a:lnTo>
                <a:lnTo>
                  <a:pt x="93657" y="124800"/>
                </a:lnTo>
                <a:lnTo>
                  <a:pt x="94476" y="123392"/>
                </a:lnTo>
                <a:lnTo>
                  <a:pt x="95524" y="122049"/>
                </a:lnTo>
                <a:lnTo>
                  <a:pt x="96801" y="120739"/>
                </a:lnTo>
                <a:lnTo>
                  <a:pt x="99028" y="118873"/>
                </a:lnTo>
                <a:lnTo>
                  <a:pt x="102630" y="116384"/>
                </a:lnTo>
                <a:lnTo>
                  <a:pt x="106756" y="113928"/>
                </a:lnTo>
                <a:lnTo>
                  <a:pt x="113600" y="109965"/>
                </a:lnTo>
                <a:lnTo>
                  <a:pt x="120805" y="105381"/>
                </a:lnTo>
                <a:lnTo>
                  <a:pt x="125553" y="101877"/>
                </a:lnTo>
                <a:lnTo>
                  <a:pt x="128959" y="98897"/>
                </a:lnTo>
                <a:lnTo>
                  <a:pt x="131120" y="96768"/>
                </a:lnTo>
                <a:lnTo>
                  <a:pt x="133183" y="94476"/>
                </a:lnTo>
                <a:lnTo>
                  <a:pt x="135115" y="92020"/>
                </a:lnTo>
                <a:lnTo>
                  <a:pt x="136916" y="89367"/>
                </a:lnTo>
                <a:lnTo>
                  <a:pt x="138554" y="86551"/>
                </a:lnTo>
                <a:lnTo>
                  <a:pt x="140027" y="83538"/>
                </a:lnTo>
                <a:lnTo>
                  <a:pt x="141304" y="80329"/>
                </a:lnTo>
                <a:lnTo>
                  <a:pt x="142352" y="76858"/>
                </a:lnTo>
                <a:lnTo>
                  <a:pt x="143171" y="73190"/>
                </a:lnTo>
                <a:lnTo>
                  <a:pt x="143728" y="69261"/>
                </a:lnTo>
                <a:lnTo>
                  <a:pt x="144022" y="65069"/>
                </a:lnTo>
                <a:lnTo>
                  <a:pt x="144055" y="62875"/>
                </a:lnTo>
                <a:lnTo>
                  <a:pt x="144022" y="61205"/>
                </a:lnTo>
                <a:lnTo>
                  <a:pt x="143826" y="57897"/>
                </a:lnTo>
                <a:lnTo>
                  <a:pt x="143400" y="54655"/>
                </a:lnTo>
                <a:lnTo>
                  <a:pt x="142778" y="51479"/>
                </a:lnTo>
                <a:lnTo>
                  <a:pt x="141959" y="48368"/>
                </a:lnTo>
                <a:lnTo>
                  <a:pt x="140977" y="45290"/>
                </a:lnTo>
                <a:lnTo>
                  <a:pt x="139798" y="42310"/>
                </a:lnTo>
                <a:lnTo>
                  <a:pt x="138455" y="39395"/>
                </a:lnTo>
                <a:lnTo>
                  <a:pt x="136949" y="36546"/>
                </a:lnTo>
                <a:lnTo>
                  <a:pt x="135279" y="33795"/>
                </a:lnTo>
                <a:lnTo>
                  <a:pt x="133478" y="31110"/>
                </a:lnTo>
                <a:lnTo>
                  <a:pt x="131513" y="28523"/>
                </a:lnTo>
                <a:lnTo>
                  <a:pt x="129417" y="26034"/>
                </a:lnTo>
                <a:lnTo>
                  <a:pt x="127223" y="23611"/>
                </a:lnTo>
                <a:lnTo>
                  <a:pt x="123686" y="20172"/>
                </a:lnTo>
                <a:lnTo>
                  <a:pt x="118578" y="15948"/>
                </a:lnTo>
                <a:lnTo>
                  <a:pt x="113076" y="12182"/>
                </a:lnTo>
                <a:lnTo>
                  <a:pt x="107280" y="8842"/>
                </a:lnTo>
                <a:lnTo>
                  <a:pt x="101222" y="5993"/>
                </a:lnTo>
                <a:lnTo>
                  <a:pt x="94934" y="3668"/>
                </a:lnTo>
                <a:lnTo>
                  <a:pt x="88516" y="1899"/>
                </a:lnTo>
                <a:lnTo>
                  <a:pt x="82032" y="688"/>
                </a:lnTo>
                <a:lnTo>
                  <a:pt x="77120" y="164"/>
                </a:lnTo>
                <a:lnTo>
                  <a:pt x="73845" y="0"/>
                </a:lnTo>
                <a:close/>
                <a:moveTo>
                  <a:pt x="68114" y="152864"/>
                </a:moveTo>
                <a:lnTo>
                  <a:pt x="66641" y="152897"/>
                </a:lnTo>
                <a:lnTo>
                  <a:pt x="63792" y="153192"/>
                </a:lnTo>
                <a:lnTo>
                  <a:pt x="61041" y="153749"/>
                </a:lnTo>
                <a:lnTo>
                  <a:pt x="58356" y="154600"/>
                </a:lnTo>
                <a:lnTo>
                  <a:pt x="55834" y="155648"/>
                </a:lnTo>
                <a:lnTo>
                  <a:pt x="53411" y="156958"/>
                </a:lnTo>
                <a:lnTo>
                  <a:pt x="51151" y="158497"/>
                </a:lnTo>
                <a:lnTo>
                  <a:pt x="49055" y="160233"/>
                </a:lnTo>
                <a:lnTo>
                  <a:pt x="47123" y="162165"/>
                </a:lnTo>
                <a:lnTo>
                  <a:pt x="45388" y="164260"/>
                </a:lnTo>
                <a:lnTo>
                  <a:pt x="43849" y="166520"/>
                </a:lnTo>
                <a:lnTo>
                  <a:pt x="42539" y="168943"/>
                </a:lnTo>
                <a:lnTo>
                  <a:pt x="41458" y="171498"/>
                </a:lnTo>
                <a:lnTo>
                  <a:pt x="40639" y="174150"/>
                </a:lnTo>
                <a:lnTo>
                  <a:pt x="40083" y="176901"/>
                </a:lnTo>
                <a:lnTo>
                  <a:pt x="39788" y="179783"/>
                </a:lnTo>
                <a:lnTo>
                  <a:pt x="39755" y="181224"/>
                </a:lnTo>
                <a:lnTo>
                  <a:pt x="39788" y="182697"/>
                </a:lnTo>
                <a:lnTo>
                  <a:pt x="40083" y="185546"/>
                </a:lnTo>
                <a:lnTo>
                  <a:pt x="40639" y="188297"/>
                </a:lnTo>
                <a:lnTo>
                  <a:pt x="41458" y="190982"/>
                </a:lnTo>
                <a:lnTo>
                  <a:pt x="42539" y="193504"/>
                </a:lnTo>
                <a:lnTo>
                  <a:pt x="43849" y="195927"/>
                </a:lnTo>
                <a:lnTo>
                  <a:pt x="45388" y="198187"/>
                </a:lnTo>
                <a:lnTo>
                  <a:pt x="47123" y="200283"/>
                </a:lnTo>
                <a:lnTo>
                  <a:pt x="49055" y="202215"/>
                </a:lnTo>
                <a:lnTo>
                  <a:pt x="51151" y="203950"/>
                </a:lnTo>
                <a:lnTo>
                  <a:pt x="53411" y="205489"/>
                </a:lnTo>
                <a:lnTo>
                  <a:pt x="55834" y="206799"/>
                </a:lnTo>
                <a:lnTo>
                  <a:pt x="58356" y="207880"/>
                </a:lnTo>
                <a:lnTo>
                  <a:pt x="61041" y="208699"/>
                </a:lnTo>
                <a:lnTo>
                  <a:pt x="63792" y="209255"/>
                </a:lnTo>
                <a:lnTo>
                  <a:pt x="66641" y="209550"/>
                </a:lnTo>
                <a:lnTo>
                  <a:pt x="68114" y="209583"/>
                </a:lnTo>
                <a:lnTo>
                  <a:pt x="69588" y="209550"/>
                </a:lnTo>
                <a:lnTo>
                  <a:pt x="72437" y="209255"/>
                </a:lnTo>
                <a:lnTo>
                  <a:pt x="75188" y="208699"/>
                </a:lnTo>
                <a:lnTo>
                  <a:pt x="77873" y="207880"/>
                </a:lnTo>
                <a:lnTo>
                  <a:pt x="80395" y="206799"/>
                </a:lnTo>
                <a:lnTo>
                  <a:pt x="82818" y="205489"/>
                </a:lnTo>
                <a:lnTo>
                  <a:pt x="85077" y="203950"/>
                </a:lnTo>
                <a:lnTo>
                  <a:pt x="87173" y="202215"/>
                </a:lnTo>
                <a:lnTo>
                  <a:pt x="89105" y="200283"/>
                </a:lnTo>
                <a:lnTo>
                  <a:pt x="90841" y="198187"/>
                </a:lnTo>
                <a:lnTo>
                  <a:pt x="92380" y="195927"/>
                </a:lnTo>
                <a:lnTo>
                  <a:pt x="93690" y="193504"/>
                </a:lnTo>
                <a:lnTo>
                  <a:pt x="94771" y="190982"/>
                </a:lnTo>
                <a:lnTo>
                  <a:pt x="95589" y="188297"/>
                </a:lnTo>
                <a:lnTo>
                  <a:pt x="96146" y="185546"/>
                </a:lnTo>
                <a:lnTo>
                  <a:pt x="96441" y="182697"/>
                </a:lnTo>
                <a:lnTo>
                  <a:pt x="96473" y="181224"/>
                </a:lnTo>
                <a:lnTo>
                  <a:pt x="96441" y="179783"/>
                </a:lnTo>
                <a:lnTo>
                  <a:pt x="96146" y="176901"/>
                </a:lnTo>
                <a:lnTo>
                  <a:pt x="95589" y="174150"/>
                </a:lnTo>
                <a:lnTo>
                  <a:pt x="94771" y="171498"/>
                </a:lnTo>
                <a:lnTo>
                  <a:pt x="93690" y="168943"/>
                </a:lnTo>
                <a:lnTo>
                  <a:pt x="92380" y="166520"/>
                </a:lnTo>
                <a:lnTo>
                  <a:pt x="90841" y="164260"/>
                </a:lnTo>
                <a:lnTo>
                  <a:pt x="89105" y="162165"/>
                </a:lnTo>
                <a:lnTo>
                  <a:pt x="87173" y="160233"/>
                </a:lnTo>
                <a:lnTo>
                  <a:pt x="85077" y="158497"/>
                </a:lnTo>
                <a:lnTo>
                  <a:pt x="82818" y="156958"/>
                </a:lnTo>
                <a:lnTo>
                  <a:pt x="80395" y="155648"/>
                </a:lnTo>
                <a:lnTo>
                  <a:pt x="77873" y="154600"/>
                </a:lnTo>
                <a:lnTo>
                  <a:pt x="75188" y="153749"/>
                </a:lnTo>
                <a:lnTo>
                  <a:pt x="72437" y="153192"/>
                </a:lnTo>
                <a:lnTo>
                  <a:pt x="69588" y="152897"/>
                </a:lnTo>
                <a:lnTo>
                  <a:pt x="68114" y="152864"/>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nvGrpSpPr>
          <p:cNvPr id="533" name="Google Shape;533;p2"/>
          <p:cNvGrpSpPr/>
          <p:nvPr/>
        </p:nvGrpSpPr>
        <p:grpSpPr>
          <a:xfrm>
            <a:off x="10156306" y="6460257"/>
            <a:ext cx="503450" cy="580955"/>
            <a:chOff x="2005817" y="854750"/>
            <a:chExt cx="3486500" cy="4006575"/>
          </a:xfrm>
        </p:grpSpPr>
        <p:sp>
          <p:nvSpPr>
            <p:cNvPr id="534" name="Google Shape;534;p2"/>
            <p:cNvSpPr/>
            <p:nvPr/>
          </p:nvSpPr>
          <p:spPr>
            <a:xfrm>
              <a:off x="2750775" y="854750"/>
              <a:ext cx="2106775" cy="2106775"/>
            </a:xfrm>
            <a:custGeom>
              <a:rect b="b" l="l" r="r" t="t"/>
              <a:pathLst>
                <a:path extrusionOk="0" h="84271" w="84271">
                  <a:moveTo>
                    <a:pt x="42114" y="0"/>
                  </a:moveTo>
                  <a:lnTo>
                    <a:pt x="39949" y="43"/>
                  </a:lnTo>
                  <a:lnTo>
                    <a:pt x="35704" y="467"/>
                  </a:lnTo>
                  <a:lnTo>
                    <a:pt x="31586" y="1316"/>
                  </a:lnTo>
                  <a:lnTo>
                    <a:pt x="27638" y="2548"/>
                  </a:lnTo>
                  <a:lnTo>
                    <a:pt x="23859" y="4161"/>
                  </a:lnTo>
                  <a:lnTo>
                    <a:pt x="20251" y="6114"/>
                  </a:lnTo>
                  <a:lnTo>
                    <a:pt x="16897" y="8364"/>
                  </a:lnTo>
                  <a:lnTo>
                    <a:pt x="13798" y="10953"/>
                  </a:lnTo>
                  <a:lnTo>
                    <a:pt x="10911" y="13798"/>
                  </a:lnTo>
                  <a:lnTo>
                    <a:pt x="8364" y="16939"/>
                  </a:lnTo>
                  <a:lnTo>
                    <a:pt x="6071" y="20293"/>
                  </a:lnTo>
                  <a:lnTo>
                    <a:pt x="4119" y="23859"/>
                  </a:lnTo>
                  <a:lnTo>
                    <a:pt x="2548" y="27638"/>
                  </a:lnTo>
                  <a:lnTo>
                    <a:pt x="1317" y="31628"/>
                  </a:lnTo>
                  <a:lnTo>
                    <a:pt x="468" y="35704"/>
                  </a:lnTo>
                  <a:lnTo>
                    <a:pt x="43" y="39992"/>
                  </a:lnTo>
                  <a:lnTo>
                    <a:pt x="1" y="42157"/>
                  </a:lnTo>
                  <a:lnTo>
                    <a:pt x="43" y="44322"/>
                  </a:lnTo>
                  <a:lnTo>
                    <a:pt x="468" y="48567"/>
                  </a:lnTo>
                  <a:lnTo>
                    <a:pt x="1317" y="52685"/>
                  </a:lnTo>
                  <a:lnTo>
                    <a:pt x="2548" y="56633"/>
                  </a:lnTo>
                  <a:lnTo>
                    <a:pt x="4119" y="60412"/>
                  </a:lnTo>
                  <a:lnTo>
                    <a:pt x="6071" y="64020"/>
                  </a:lnTo>
                  <a:lnTo>
                    <a:pt x="8364" y="67374"/>
                  </a:lnTo>
                  <a:lnTo>
                    <a:pt x="10911" y="70473"/>
                  </a:lnTo>
                  <a:lnTo>
                    <a:pt x="13798" y="73360"/>
                  </a:lnTo>
                  <a:lnTo>
                    <a:pt x="16897" y="75907"/>
                  </a:lnTo>
                  <a:lnTo>
                    <a:pt x="20251" y="78200"/>
                  </a:lnTo>
                  <a:lnTo>
                    <a:pt x="23859" y="80152"/>
                  </a:lnTo>
                  <a:lnTo>
                    <a:pt x="27638" y="81723"/>
                  </a:lnTo>
                  <a:lnTo>
                    <a:pt x="31586" y="82954"/>
                  </a:lnTo>
                  <a:lnTo>
                    <a:pt x="35704" y="83803"/>
                  </a:lnTo>
                  <a:lnTo>
                    <a:pt x="39949" y="84228"/>
                  </a:lnTo>
                  <a:lnTo>
                    <a:pt x="42114" y="84270"/>
                  </a:lnTo>
                  <a:lnTo>
                    <a:pt x="44279" y="84228"/>
                  </a:lnTo>
                  <a:lnTo>
                    <a:pt x="48567" y="83803"/>
                  </a:lnTo>
                  <a:lnTo>
                    <a:pt x="52643" y="82954"/>
                  </a:lnTo>
                  <a:lnTo>
                    <a:pt x="56633" y="81723"/>
                  </a:lnTo>
                  <a:lnTo>
                    <a:pt x="60412" y="80152"/>
                  </a:lnTo>
                  <a:lnTo>
                    <a:pt x="63978" y="78200"/>
                  </a:lnTo>
                  <a:lnTo>
                    <a:pt x="67332" y="75907"/>
                  </a:lnTo>
                  <a:lnTo>
                    <a:pt x="70473" y="73360"/>
                  </a:lnTo>
                  <a:lnTo>
                    <a:pt x="73317" y="70473"/>
                  </a:lnTo>
                  <a:lnTo>
                    <a:pt x="75907" y="67374"/>
                  </a:lnTo>
                  <a:lnTo>
                    <a:pt x="78157" y="64020"/>
                  </a:lnTo>
                  <a:lnTo>
                    <a:pt x="80110" y="60412"/>
                  </a:lnTo>
                  <a:lnTo>
                    <a:pt x="81723" y="56633"/>
                  </a:lnTo>
                  <a:lnTo>
                    <a:pt x="82954" y="52685"/>
                  </a:lnTo>
                  <a:lnTo>
                    <a:pt x="83803" y="48567"/>
                  </a:lnTo>
                  <a:lnTo>
                    <a:pt x="84228" y="44322"/>
                  </a:lnTo>
                  <a:lnTo>
                    <a:pt x="84270" y="42157"/>
                  </a:lnTo>
                  <a:lnTo>
                    <a:pt x="84228" y="39992"/>
                  </a:lnTo>
                  <a:lnTo>
                    <a:pt x="83803" y="35704"/>
                  </a:lnTo>
                  <a:lnTo>
                    <a:pt x="82954" y="31628"/>
                  </a:lnTo>
                  <a:lnTo>
                    <a:pt x="81723" y="27638"/>
                  </a:lnTo>
                  <a:lnTo>
                    <a:pt x="80110" y="23859"/>
                  </a:lnTo>
                  <a:lnTo>
                    <a:pt x="78157" y="20293"/>
                  </a:lnTo>
                  <a:lnTo>
                    <a:pt x="75907" y="16939"/>
                  </a:lnTo>
                  <a:lnTo>
                    <a:pt x="73317" y="13798"/>
                  </a:lnTo>
                  <a:lnTo>
                    <a:pt x="70473" y="10953"/>
                  </a:lnTo>
                  <a:lnTo>
                    <a:pt x="67332" y="8364"/>
                  </a:lnTo>
                  <a:lnTo>
                    <a:pt x="63978" y="6114"/>
                  </a:lnTo>
                  <a:lnTo>
                    <a:pt x="60412" y="4161"/>
                  </a:lnTo>
                  <a:lnTo>
                    <a:pt x="56633" y="2548"/>
                  </a:lnTo>
                  <a:lnTo>
                    <a:pt x="52643" y="1316"/>
                  </a:lnTo>
                  <a:lnTo>
                    <a:pt x="48567" y="467"/>
                  </a:lnTo>
                  <a:lnTo>
                    <a:pt x="44279" y="43"/>
                  </a:lnTo>
                  <a:lnTo>
                    <a:pt x="42114"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35" name="Google Shape;535;p2"/>
            <p:cNvSpPr/>
            <p:nvPr/>
          </p:nvSpPr>
          <p:spPr>
            <a:xfrm>
              <a:off x="2005817" y="2722700"/>
              <a:ext cx="3486500" cy="2138625"/>
            </a:xfrm>
            <a:custGeom>
              <a:rect b="b" l="l" r="r" t="t"/>
              <a:pathLst>
                <a:path extrusionOk="0" h="85545" w="139460">
                  <a:moveTo>
                    <a:pt x="110464" y="0"/>
                  </a:moveTo>
                  <a:lnTo>
                    <a:pt x="109360" y="128"/>
                  </a:lnTo>
                  <a:lnTo>
                    <a:pt x="108257" y="298"/>
                  </a:lnTo>
                  <a:lnTo>
                    <a:pt x="106176" y="934"/>
                  </a:lnTo>
                  <a:lnTo>
                    <a:pt x="104266" y="1911"/>
                  </a:lnTo>
                  <a:lnTo>
                    <a:pt x="102398" y="3142"/>
                  </a:lnTo>
                  <a:lnTo>
                    <a:pt x="99766" y="5180"/>
                  </a:lnTo>
                  <a:lnTo>
                    <a:pt x="96327" y="8024"/>
                  </a:lnTo>
                  <a:lnTo>
                    <a:pt x="94587" y="9298"/>
                  </a:lnTo>
                  <a:lnTo>
                    <a:pt x="92804" y="10444"/>
                  </a:lnTo>
                  <a:lnTo>
                    <a:pt x="89110" y="12482"/>
                  </a:lnTo>
                  <a:lnTo>
                    <a:pt x="85289" y="14222"/>
                  </a:lnTo>
                  <a:lnTo>
                    <a:pt x="81299" y="15581"/>
                  </a:lnTo>
                  <a:lnTo>
                    <a:pt x="79303" y="16133"/>
                  </a:lnTo>
                  <a:lnTo>
                    <a:pt x="77181" y="16642"/>
                  </a:lnTo>
                  <a:lnTo>
                    <a:pt x="72978" y="17237"/>
                  </a:lnTo>
                  <a:lnTo>
                    <a:pt x="68733" y="17406"/>
                  </a:lnTo>
                  <a:lnTo>
                    <a:pt x="64530" y="17109"/>
                  </a:lnTo>
                  <a:lnTo>
                    <a:pt x="60369" y="16387"/>
                  </a:lnTo>
                  <a:lnTo>
                    <a:pt x="56379" y="15156"/>
                  </a:lnTo>
                  <a:lnTo>
                    <a:pt x="52515" y="13458"/>
                  </a:lnTo>
                  <a:lnTo>
                    <a:pt x="48864" y="11251"/>
                  </a:lnTo>
                  <a:lnTo>
                    <a:pt x="47124" y="9935"/>
                  </a:lnTo>
                  <a:lnTo>
                    <a:pt x="45341" y="8406"/>
                  </a:lnTo>
                  <a:lnTo>
                    <a:pt x="42072" y="5137"/>
                  </a:lnTo>
                  <a:lnTo>
                    <a:pt x="39567" y="2887"/>
                  </a:lnTo>
                  <a:lnTo>
                    <a:pt x="37742" y="1656"/>
                  </a:lnTo>
                  <a:lnTo>
                    <a:pt x="35704" y="722"/>
                  </a:lnTo>
                  <a:lnTo>
                    <a:pt x="33411" y="170"/>
                  </a:lnTo>
                  <a:lnTo>
                    <a:pt x="32095" y="128"/>
                  </a:lnTo>
                  <a:lnTo>
                    <a:pt x="30694" y="128"/>
                  </a:lnTo>
                  <a:lnTo>
                    <a:pt x="27850" y="425"/>
                  </a:lnTo>
                  <a:lnTo>
                    <a:pt x="25006" y="1104"/>
                  </a:lnTo>
                  <a:lnTo>
                    <a:pt x="22204" y="2038"/>
                  </a:lnTo>
                  <a:lnTo>
                    <a:pt x="19487" y="3269"/>
                  </a:lnTo>
                  <a:lnTo>
                    <a:pt x="16855" y="4713"/>
                  </a:lnTo>
                  <a:lnTo>
                    <a:pt x="14435" y="6326"/>
                  </a:lnTo>
                  <a:lnTo>
                    <a:pt x="12185" y="8109"/>
                  </a:lnTo>
                  <a:lnTo>
                    <a:pt x="11166" y="9043"/>
                  </a:lnTo>
                  <a:lnTo>
                    <a:pt x="9935" y="10232"/>
                  </a:lnTo>
                  <a:lnTo>
                    <a:pt x="7770" y="12736"/>
                  </a:lnTo>
                  <a:lnTo>
                    <a:pt x="5902" y="15453"/>
                  </a:lnTo>
                  <a:lnTo>
                    <a:pt x="4331" y="18298"/>
                  </a:lnTo>
                  <a:lnTo>
                    <a:pt x="3100" y="21312"/>
                  </a:lnTo>
                  <a:lnTo>
                    <a:pt x="2166" y="24411"/>
                  </a:lnTo>
                  <a:lnTo>
                    <a:pt x="1529" y="27638"/>
                  </a:lnTo>
                  <a:lnTo>
                    <a:pt x="1189" y="30949"/>
                  </a:lnTo>
                  <a:lnTo>
                    <a:pt x="1104" y="32647"/>
                  </a:lnTo>
                  <a:lnTo>
                    <a:pt x="765" y="40161"/>
                  </a:lnTo>
                  <a:lnTo>
                    <a:pt x="86" y="51539"/>
                  </a:lnTo>
                  <a:lnTo>
                    <a:pt x="1" y="57185"/>
                  </a:lnTo>
                  <a:lnTo>
                    <a:pt x="213" y="60921"/>
                  </a:lnTo>
                  <a:lnTo>
                    <a:pt x="383" y="62789"/>
                  </a:lnTo>
                  <a:lnTo>
                    <a:pt x="595" y="64445"/>
                  </a:lnTo>
                  <a:lnTo>
                    <a:pt x="1232" y="67756"/>
                  </a:lnTo>
                  <a:lnTo>
                    <a:pt x="2251" y="71067"/>
                  </a:lnTo>
                  <a:lnTo>
                    <a:pt x="3567" y="74251"/>
                  </a:lnTo>
                  <a:lnTo>
                    <a:pt x="5307" y="77223"/>
                  </a:lnTo>
                  <a:lnTo>
                    <a:pt x="7388" y="79813"/>
                  </a:lnTo>
                  <a:lnTo>
                    <a:pt x="9935" y="82020"/>
                  </a:lnTo>
                  <a:lnTo>
                    <a:pt x="12906" y="83634"/>
                  </a:lnTo>
                  <a:lnTo>
                    <a:pt x="14605" y="84186"/>
                  </a:lnTo>
                  <a:lnTo>
                    <a:pt x="15454" y="84398"/>
                  </a:lnTo>
                  <a:lnTo>
                    <a:pt x="16303" y="84610"/>
                  </a:lnTo>
                  <a:lnTo>
                    <a:pt x="18595" y="84950"/>
                  </a:lnTo>
                  <a:lnTo>
                    <a:pt x="23350" y="85204"/>
                  </a:lnTo>
                  <a:lnTo>
                    <a:pt x="51412" y="85204"/>
                  </a:lnTo>
                  <a:lnTo>
                    <a:pt x="77096" y="85119"/>
                  </a:lnTo>
                  <a:lnTo>
                    <a:pt x="89535" y="85077"/>
                  </a:lnTo>
                  <a:lnTo>
                    <a:pt x="101931" y="85119"/>
                  </a:lnTo>
                  <a:lnTo>
                    <a:pt x="107790" y="85289"/>
                  </a:lnTo>
                  <a:lnTo>
                    <a:pt x="116577" y="85544"/>
                  </a:lnTo>
                  <a:lnTo>
                    <a:pt x="122436" y="85247"/>
                  </a:lnTo>
                  <a:lnTo>
                    <a:pt x="125365" y="84865"/>
                  </a:lnTo>
                  <a:lnTo>
                    <a:pt x="127106" y="84525"/>
                  </a:lnTo>
                  <a:lnTo>
                    <a:pt x="130247" y="83294"/>
                  </a:lnTo>
                  <a:lnTo>
                    <a:pt x="132922" y="81511"/>
                  </a:lnTo>
                  <a:lnTo>
                    <a:pt x="135172" y="79049"/>
                  </a:lnTo>
                  <a:lnTo>
                    <a:pt x="136191" y="77563"/>
                  </a:lnTo>
                  <a:lnTo>
                    <a:pt x="136743" y="76586"/>
                  </a:lnTo>
                  <a:lnTo>
                    <a:pt x="137677" y="74676"/>
                  </a:lnTo>
                  <a:lnTo>
                    <a:pt x="138653" y="71789"/>
                  </a:lnTo>
                  <a:lnTo>
                    <a:pt x="139248" y="67841"/>
                  </a:lnTo>
                  <a:lnTo>
                    <a:pt x="139417" y="63681"/>
                  </a:lnTo>
                  <a:lnTo>
                    <a:pt x="139417" y="61473"/>
                  </a:lnTo>
                  <a:lnTo>
                    <a:pt x="139417" y="40841"/>
                  </a:lnTo>
                  <a:lnTo>
                    <a:pt x="139460" y="36298"/>
                  </a:lnTo>
                  <a:lnTo>
                    <a:pt x="139035" y="29675"/>
                  </a:lnTo>
                  <a:lnTo>
                    <a:pt x="138398" y="26406"/>
                  </a:lnTo>
                  <a:lnTo>
                    <a:pt x="137762" y="24241"/>
                  </a:lnTo>
                  <a:lnTo>
                    <a:pt x="137337" y="23138"/>
                  </a:lnTo>
                  <a:lnTo>
                    <a:pt x="136658" y="21524"/>
                  </a:lnTo>
                  <a:lnTo>
                    <a:pt x="134960" y="18255"/>
                  </a:lnTo>
                  <a:lnTo>
                    <a:pt x="132964" y="15114"/>
                  </a:lnTo>
                  <a:lnTo>
                    <a:pt x="130672" y="12142"/>
                  </a:lnTo>
                  <a:lnTo>
                    <a:pt x="128125" y="9340"/>
                  </a:lnTo>
                  <a:lnTo>
                    <a:pt x="125365" y="6751"/>
                  </a:lnTo>
                  <a:lnTo>
                    <a:pt x="122394" y="4500"/>
                  </a:lnTo>
                  <a:lnTo>
                    <a:pt x="119294" y="2548"/>
                  </a:lnTo>
                  <a:lnTo>
                    <a:pt x="117681" y="1783"/>
                  </a:lnTo>
                  <a:lnTo>
                    <a:pt x="116705" y="1316"/>
                  </a:lnTo>
                  <a:lnTo>
                    <a:pt x="114667" y="595"/>
                  </a:lnTo>
                  <a:lnTo>
                    <a:pt x="112587" y="128"/>
                  </a:lnTo>
                  <a:lnTo>
                    <a:pt x="110464"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grpSp>
        <p:nvGrpSpPr>
          <p:cNvPr id="536" name="Google Shape;536;p2"/>
          <p:cNvGrpSpPr/>
          <p:nvPr/>
        </p:nvGrpSpPr>
        <p:grpSpPr>
          <a:xfrm>
            <a:off x="10069491" y="7751673"/>
            <a:ext cx="709404" cy="462726"/>
            <a:chOff x="1217150" y="1418325"/>
            <a:chExt cx="5185700" cy="3382500"/>
          </a:xfrm>
        </p:grpSpPr>
        <p:sp>
          <p:nvSpPr>
            <p:cNvPr id="537" name="Google Shape;537;p2"/>
            <p:cNvSpPr/>
            <p:nvPr/>
          </p:nvSpPr>
          <p:spPr>
            <a:xfrm>
              <a:off x="1217150" y="1492600"/>
              <a:ext cx="4413050" cy="2945250"/>
            </a:xfrm>
            <a:custGeom>
              <a:rect b="b" l="l" r="r" t="t"/>
              <a:pathLst>
                <a:path extrusionOk="0" h="117810" w="176522">
                  <a:moveTo>
                    <a:pt x="91827" y="1"/>
                  </a:moveTo>
                  <a:lnTo>
                    <a:pt x="90596" y="43"/>
                  </a:lnTo>
                  <a:lnTo>
                    <a:pt x="89322" y="341"/>
                  </a:lnTo>
                  <a:lnTo>
                    <a:pt x="87964" y="935"/>
                  </a:lnTo>
                  <a:lnTo>
                    <a:pt x="87285" y="1359"/>
                  </a:lnTo>
                  <a:lnTo>
                    <a:pt x="72214" y="10487"/>
                  </a:lnTo>
                  <a:lnTo>
                    <a:pt x="57100" y="19572"/>
                  </a:lnTo>
                  <a:lnTo>
                    <a:pt x="56633" y="19784"/>
                  </a:lnTo>
                  <a:lnTo>
                    <a:pt x="55614" y="20081"/>
                  </a:lnTo>
                  <a:lnTo>
                    <a:pt x="53959" y="20251"/>
                  </a:lnTo>
                  <a:lnTo>
                    <a:pt x="52940" y="20081"/>
                  </a:lnTo>
                  <a:lnTo>
                    <a:pt x="34218" y="14817"/>
                  </a:lnTo>
                  <a:lnTo>
                    <a:pt x="15539" y="9468"/>
                  </a:lnTo>
                  <a:lnTo>
                    <a:pt x="14987" y="9298"/>
                  </a:lnTo>
                  <a:lnTo>
                    <a:pt x="14053" y="9171"/>
                  </a:lnTo>
                  <a:lnTo>
                    <a:pt x="13246" y="9341"/>
                  </a:lnTo>
                  <a:lnTo>
                    <a:pt x="12482" y="10020"/>
                  </a:lnTo>
                  <a:lnTo>
                    <a:pt x="12100" y="10572"/>
                  </a:lnTo>
                  <a:lnTo>
                    <a:pt x="10020" y="14180"/>
                  </a:lnTo>
                  <a:lnTo>
                    <a:pt x="6538" y="21525"/>
                  </a:lnTo>
                  <a:lnTo>
                    <a:pt x="3779" y="28954"/>
                  </a:lnTo>
                  <a:lnTo>
                    <a:pt x="1784" y="36511"/>
                  </a:lnTo>
                  <a:lnTo>
                    <a:pt x="510" y="44195"/>
                  </a:lnTo>
                  <a:lnTo>
                    <a:pt x="1" y="51964"/>
                  </a:lnTo>
                  <a:lnTo>
                    <a:pt x="213" y="59903"/>
                  </a:lnTo>
                  <a:lnTo>
                    <a:pt x="1189" y="67969"/>
                  </a:lnTo>
                  <a:lnTo>
                    <a:pt x="1953" y="72044"/>
                  </a:lnTo>
                  <a:lnTo>
                    <a:pt x="2081" y="72554"/>
                  </a:lnTo>
                  <a:lnTo>
                    <a:pt x="2420" y="73445"/>
                  </a:lnTo>
                  <a:lnTo>
                    <a:pt x="2972" y="74082"/>
                  </a:lnTo>
                  <a:lnTo>
                    <a:pt x="3821" y="74549"/>
                  </a:lnTo>
                  <a:lnTo>
                    <a:pt x="4331" y="74761"/>
                  </a:lnTo>
                  <a:lnTo>
                    <a:pt x="21440" y="79431"/>
                  </a:lnTo>
                  <a:lnTo>
                    <a:pt x="38506" y="84186"/>
                  </a:lnTo>
                  <a:lnTo>
                    <a:pt x="39015" y="84313"/>
                  </a:lnTo>
                  <a:lnTo>
                    <a:pt x="39864" y="84356"/>
                  </a:lnTo>
                  <a:lnTo>
                    <a:pt x="40586" y="84059"/>
                  </a:lnTo>
                  <a:lnTo>
                    <a:pt x="41223" y="83464"/>
                  </a:lnTo>
                  <a:lnTo>
                    <a:pt x="41520" y="83040"/>
                  </a:lnTo>
                  <a:lnTo>
                    <a:pt x="42411" y="81894"/>
                  </a:lnTo>
                  <a:lnTo>
                    <a:pt x="44364" y="80068"/>
                  </a:lnTo>
                  <a:lnTo>
                    <a:pt x="46614" y="78752"/>
                  </a:lnTo>
                  <a:lnTo>
                    <a:pt x="49204" y="78030"/>
                  </a:lnTo>
                  <a:lnTo>
                    <a:pt x="50647" y="77945"/>
                  </a:lnTo>
                  <a:lnTo>
                    <a:pt x="51624" y="77903"/>
                  </a:lnTo>
                  <a:lnTo>
                    <a:pt x="53364" y="78115"/>
                  </a:lnTo>
                  <a:lnTo>
                    <a:pt x="54978" y="78540"/>
                  </a:lnTo>
                  <a:lnTo>
                    <a:pt x="56463" y="79219"/>
                  </a:lnTo>
                  <a:lnTo>
                    <a:pt x="57822" y="80111"/>
                  </a:lnTo>
                  <a:lnTo>
                    <a:pt x="59096" y="81172"/>
                  </a:lnTo>
                  <a:lnTo>
                    <a:pt x="60836" y="83082"/>
                  </a:lnTo>
                  <a:lnTo>
                    <a:pt x="61898" y="84611"/>
                  </a:lnTo>
                  <a:lnTo>
                    <a:pt x="62959" y="82997"/>
                  </a:lnTo>
                  <a:lnTo>
                    <a:pt x="64742" y="81002"/>
                  </a:lnTo>
                  <a:lnTo>
                    <a:pt x="66100" y="79941"/>
                  </a:lnTo>
                  <a:lnTo>
                    <a:pt x="67501" y="79049"/>
                  </a:lnTo>
                  <a:lnTo>
                    <a:pt x="69072" y="78370"/>
                  </a:lnTo>
                  <a:lnTo>
                    <a:pt x="70728" y="77945"/>
                  </a:lnTo>
                  <a:lnTo>
                    <a:pt x="72553" y="77776"/>
                  </a:lnTo>
                  <a:lnTo>
                    <a:pt x="73487" y="77818"/>
                  </a:lnTo>
                  <a:lnTo>
                    <a:pt x="74421" y="77903"/>
                  </a:lnTo>
                  <a:lnTo>
                    <a:pt x="76204" y="78243"/>
                  </a:lnTo>
                  <a:lnTo>
                    <a:pt x="77817" y="78794"/>
                  </a:lnTo>
                  <a:lnTo>
                    <a:pt x="79261" y="79601"/>
                  </a:lnTo>
                  <a:lnTo>
                    <a:pt x="80619" y="80620"/>
                  </a:lnTo>
                  <a:lnTo>
                    <a:pt x="81808" y="81809"/>
                  </a:lnTo>
                  <a:lnTo>
                    <a:pt x="82827" y="83210"/>
                  </a:lnTo>
                  <a:lnTo>
                    <a:pt x="83761" y="84780"/>
                  </a:lnTo>
                  <a:lnTo>
                    <a:pt x="84143" y="85629"/>
                  </a:lnTo>
                  <a:lnTo>
                    <a:pt x="84950" y="84993"/>
                  </a:lnTo>
                  <a:lnTo>
                    <a:pt x="86605" y="83931"/>
                  </a:lnTo>
                  <a:lnTo>
                    <a:pt x="88346" y="83125"/>
                  </a:lnTo>
                  <a:lnTo>
                    <a:pt x="90086" y="82530"/>
                  </a:lnTo>
                  <a:lnTo>
                    <a:pt x="91870" y="82148"/>
                  </a:lnTo>
                  <a:lnTo>
                    <a:pt x="93653" y="82021"/>
                  </a:lnTo>
                  <a:lnTo>
                    <a:pt x="95436" y="82106"/>
                  </a:lnTo>
                  <a:lnTo>
                    <a:pt x="97176" y="82403"/>
                  </a:lnTo>
                  <a:lnTo>
                    <a:pt x="98832" y="82955"/>
                  </a:lnTo>
                  <a:lnTo>
                    <a:pt x="100403" y="83719"/>
                  </a:lnTo>
                  <a:lnTo>
                    <a:pt x="101931" y="84738"/>
                  </a:lnTo>
                  <a:lnTo>
                    <a:pt x="103289" y="85969"/>
                  </a:lnTo>
                  <a:lnTo>
                    <a:pt x="104521" y="87412"/>
                  </a:lnTo>
                  <a:lnTo>
                    <a:pt x="105624" y="89153"/>
                  </a:lnTo>
                  <a:lnTo>
                    <a:pt x="106516" y="91063"/>
                  </a:lnTo>
                  <a:lnTo>
                    <a:pt x="107238" y="93229"/>
                  </a:lnTo>
                  <a:lnTo>
                    <a:pt x="107492" y="94417"/>
                  </a:lnTo>
                  <a:lnTo>
                    <a:pt x="108511" y="94375"/>
                  </a:lnTo>
                  <a:lnTo>
                    <a:pt x="110422" y="94375"/>
                  </a:lnTo>
                  <a:lnTo>
                    <a:pt x="112290" y="94630"/>
                  </a:lnTo>
                  <a:lnTo>
                    <a:pt x="114030" y="95097"/>
                  </a:lnTo>
                  <a:lnTo>
                    <a:pt x="115686" y="95818"/>
                  </a:lnTo>
                  <a:lnTo>
                    <a:pt x="117214" y="96795"/>
                  </a:lnTo>
                  <a:lnTo>
                    <a:pt x="118615" y="97983"/>
                  </a:lnTo>
                  <a:lnTo>
                    <a:pt x="119931" y="99469"/>
                  </a:lnTo>
                  <a:lnTo>
                    <a:pt x="120483" y="100318"/>
                  </a:lnTo>
                  <a:lnTo>
                    <a:pt x="121035" y="101210"/>
                  </a:lnTo>
                  <a:lnTo>
                    <a:pt x="121799" y="102950"/>
                  </a:lnTo>
                  <a:lnTo>
                    <a:pt x="122309" y="104733"/>
                  </a:lnTo>
                  <a:lnTo>
                    <a:pt x="122521" y="106517"/>
                  </a:lnTo>
                  <a:lnTo>
                    <a:pt x="122478" y="108300"/>
                  </a:lnTo>
                  <a:lnTo>
                    <a:pt x="122139" y="110083"/>
                  </a:lnTo>
                  <a:lnTo>
                    <a:pt x="121587" y="111823"/>
                  </a:lnTo>
                  <a:lnTo>
                    <a:pt x="120823" y="113564"/>
                  </a:lnTo>
                  <a:lnTo>
                    <a:pt x="120356" y="114455"/>
                  </a:lnTo>
                  <a:lnTo>
                    <a:pt x="121884" y="115729"/>
                  </a:lnTo>
                  <a:lnTo>
                    <a:pt x="123964" y="117045"/>
                  </a:lnTo>
                  <a:lnTo>
                    <a:pt x="125280" y="117597"/>
                  </a:lnTo>
                  <a:lnTo>
                    <a:pt x="126554" y="117809"/>
                  </a:lnTo>
                  <a:lnTo>
                    <a:pt x="127827" y="117809"/>
                  </a:lnTo>
                  <a:lnTo>
                    <a:pt x="129144" y="117469"/>
                  </a:lnTo>
                  <a:lnTo>
                    <a:pt x="130544" y="116875"/>
                  </a:lnTo>
                  <a:lnTo>
                    <a:pt x="131266" y="116451"/>
                  </a:lnTo>
                  <a:lnTo>
                    <a:pt x="132158" y="115941"/>
                  </a:lnTo>
                  <a:lnTo>
                    <a:pt x="133601" y="114752"/>
                  </a:lnTo>
                  <a:lnTo>
                    <a:pt x="134747" y="113436"/>
                  </a:lnTo>
                  <a:lnTo>
                    <a:pt x="135596" y="112035"/>
                  </a:lnTo>
                  <a:lnTo>
                    <a:pt x="136148" y="110465"/>
                  </a:lnTo>
                  <a:lnTo>
                    <a:pt x="136403" y="108809"/>
                  </a:lnTo>
                  <a:lnTo>
                    <a:pt x="136361" y="107026"/>
                  </a:lnTo>
                  <a:lnTo>
                    <a:pt x="136063" y="105116"/>
                  </a:lnTo>
                  <a:lnTo>
                    <a:pt x="135766" y="104139"/>
                  </a:lnTo>
                  <a:lnTo>
                    <a:pt x="135766" y="104139"/>
                  </a:lnTo>
                  <a:lnTo>
                    <a:pt x="138356" y="105158"/>
                  </a:lnTo>
                  <a:lnTo>
                    <a:pt x="141540" y="106050"/>
                  </a:lnTo>
                  <a:lnTo>
                    <a:pt x="143365" y="106304"/>
                  </a:lnTo>
                  <a:lnTo>
                    <a:pt x="144979" y="106219"/>
                  </a:lnTo>
                  <a:lnTo>
                    <a:pt x="146464" y="105880"/>
                  </a:lnTo>
                  <a:lnTo>
                    <a:pt x="147823" y="105243"/>
                  </a:lnTo>
                  <a:lnTo>
                    <a:pt x="149097" y="104266"/>
                  </a:lnTo>
                  <a:lnTo>
                    <a:pt x="149733" y="103672"/>
                  </a:lnTo>
                  <a:lnTo>
                    <a:pt x="150455" y="102908"/>
                  </a:lnTo>
                  <a:lnTo>
                    <a:pt x="151601" y="101380"/>
                  </a:lnTo>
                  <a:lnTo>
                    <a:pt x="152408" y="99766"/>
                  </a:lnTo>
                  <a:lnTo>
                    <a:pt x="152875" y="98111"/>
                  </a:lnTo>
                  <a:lnTo>
                    <a:pt x="153045" y="96370"/>
                  </a:lnTo>
                  <a:lnTo>
                    <a:pt x="152875" y="94630"/>
                  </a:lnTo>
                  <a:lnTo>
                    <a:pt x="152450" y="92847"/>
                  </a:lnTo>
                  <a:lnTo>
                    <a:pt x="151686" y="91021"/>
                  </a:lnTo>
                  <a:lnTo>
                    <a:pt x="151219" y="90087"/>
                  </a:lnTo>
                  <a:lnTo>
                    <a:pt x="152111" y="90681"/>
                  </a:lnTo>
                  <a:lnTo>
                    <a:pt x="153809" y="91658"/>
                  </a:lnTo>
                  <a:lnTo>
                    <a:pt x="155507" y="92252"/>
                  </a:lnTo>
                  <a:lnTo>
                    <a:pt x="157205" y="92549"/>
                  </a:lnTo>
                  <a:lnTo>
                    <a:pt x="158861" y="92464"/>
                  </a:lnTo>
                  <a:lnTo>
                    <a:pt x="160474" y="92082"/>
                  </a:lnTo>
                  <a:lnTo>
                    <a:pt x="162087" y="91403"/>
                  </a:lnTo>
                  <a:lnTo>
                    <a:pt x="163616" y="90342"/>
                  </a:lnTo>
                  <a:lnTo>
                    <a:pt x="164380" y="89705"/>
                  </a:lnTo>
                  <a:lnTo>
                    <a:pt x="165271" y="88856"/>
                  </a:lnTo>
                  <a:lnTo>
                    <a:pt x="166672" y="87115"/>
                  </a:lnTo>
                  <a:lnTo>
                    <a:pt x="167606" y="85290"/>
                  </a:lnTo>
                  <a:lnTo>
                    <a:pt x="168116" y="83422"/>
                  </a:lnTo>
                  <a:lnTo>
                    <a:pt x="168201" y="81469"/>
                  </a:lnTo>
                  <a:lnTo>
                    <a:pt x="167946" y="79474"/>
                  </a:lnTo>
                  <a:lnTo>
                    <a:pt x="167351" y="77478"/>
                  </a:lnTo>
                  <a:lnTo>
                    <a:pt x="166460" y="75441"/>
                  </a:lnTo>
                  <a:lnTo>
                    <a:pt x="165866" y="74422"/>
                  </a:lnTo>
                  <a:lnTo>
                    <a:pt x="167267" y="74294"/>
                  </a:lnTo>
                  <a:lnTo>
                    <a:pt x="168498" y="74125"/>
                  </a:lnTo>
                  <a:lnTo>
                    <a:pt x="169262" y="73912"/>
                  </a:lnTo>
                  <a:lnTo>
                    <a:pt x="170748" y="73360"/>
                  </a:lnTo>
                  <a:lnTo>
                    <a:pt x="172106" y="72596"/>
                  </a:lnTo>
                  <a:lnTo>
                    <a:pt x="173295" y="71705"/>
                  </a:lnTo>
                  <a:lnTo>
                    <a:pt x="174314" y="70643"/>
                  </a:lnTo>
                  <a:lnTo>
                    <a:pt x="175163" y="69412"/>
                  </a:lnTo>
                  <a:lnTo>
                    <a:pt x="175800" y="68096"/>
                  </a:lnTo>
                  <a:lnTo>
                    <a:pt x="176267" y="66653"/>
                  </a:lnTo>
                  <a:lnTo>
                    <a:pt x="176394" y="65889"/>
                  </a:lnTo>
                  <a:lnTo>
                    <a:pt x="176479" y="65082"/>
                  </a:lnTo>
                  <a:lnTo>
                    <a:pt x="176521" y="63554"/>
                  </a:lnTo>
                  <a:lnTo>
                    <a:pt x="176352" y="62153"/>
                  </a:lnTo>
                  <a:lnTo>
                    <a:pt x="175927" y="60837"/>
                  </a:lnTo>
                  <a:lnTo>
                    <a:pt x="175333" y="59648"/>
                  </a:lnTo>
                  <a:lnTo>
                    <a:pt x="174484" y="58544"/>
                  </a:lnTo>
                  <a:lnTo>
                    <a:pt x="172786" y="57016"/>
                  </a:lnTo>
                  <a:lnTo>
                    <a:pt x="171300" y="56124"/>
                  </a:lnTo>
                  <a:lnTo>
                    <a:pt x="145361" y="41393"/>
                  </a:lnTo>
                  <a:lnTo>
                    <a:pt x="119422" y="26662"/>
                  </a:lnTo>
                  <a:lnTo>
                    <a:pt x="118403" y="26110"/>
                  </a:lnTo>
                  <a:lnTo>
                    <a:pt x="116620" y="25643"/>
                  </a:lnTo>
                  <a:lnTo>
                    <a:pt x="115091" y="25898"/>
                  </a:lnTo>
                  <a:lnTo>
                    <a:pt x="113648" y="27001"/>
                  </a:lnTo>
                  <a:lnTo>
                    <a:pt x="112926" y="27893"/>
                  </a:lnTo>
                  <a:lnTo>
                    <a:pt x="112247" y="28869"/>
                  </a:lnTo>
                  <a:lnTo>
                    <a:pt x="111271" y="31204"/>
                  </a:lnTo>
                  <a:lnTo>
                    <a:pt x="110974" y="32393"/>
                  </a:lnTo>
                  <a:lnTo>
                    <a:pt x="108936" y="41308"/>
                  </a:lnTo>
                  <a:lnTo>
                    <a:pt x="107025" y="50223"/>
                  </a:lnTo>
                  <a:lnTo>
                    <a:pt x="106728" y="51370"/>
                  </a:lnTo>
                  <a:lnTo>
                    <a:pt x="105794" y="53322"/>
                  </a:lnTo>
                  <a:lnTo>
                    <a:pt x="104351" y="54808"/>
                  </a:lnTo>
                  <a:lnTo>
                    <a:pt x="102483" y="55827"/>
                  </a:lnTo>
                  <a:lnTo>
                    <a:pt x="101337" y="56124"/>
                  </a:lnTo>
                  <a:lnTo>
                    <a:pt x="99978" y="56379"/>
                  </a:lnTo>
                  <a:lnTo>
                    <a:pt x="97346" y="56719"/>
                  </a:lnTo>
                  <a:lnTo>
                    <a:pt x="94756" y="56719"/>
                  </a:lnTo>
                  <a:lnTo>
                    <a:pt x="92209" y="56464"/>
                  </a:lnTo>
                  <a:lnTo>
                    <a:pt x="89747" y="55955"/>
                  </a:lnTo>
                  <a:lnTo>
                    <a:pt x="87327" y="55148"/>
                  </a:lnTo>
                  <a:lnTo>
                    <a:pt x="84950" y="54044"/>
                  </a:lnTo>
                  <a:lnTo>
                    <a:pt x="82657" y="52686"/>
                  </a:lnTo>
                  <a:lnTo>
                    <a:pt x="81553" y="51921"/>
                  </a:lnTo>
                  <a:lnTo>
                    <a:pt x="80280" y="50903"/>
                  </a:lnTo>
                  <a:lnTo>
                    <a:pt x="78836" y="49204"/>
                  </a:lnTo>
                  <a:lnTo>
                    <a:pt x="78072" y="47973"/>
                  </a:lnTo>
                  <a:lnTo>
                    <a:pt x="77563" y="46657"/>
                  </a:lnTo>
                  <a:lnTo>
                    <a:pt x="77266" y="45214"/>
                  </a:lnTo>
                  <a:lnTo>
                    <a:pt x="77223" y="43728"/>
                  </a:lnTo>
                  <a:lnTo>
                    <a:pt x="77393" y="42115"/>
                  </a:lnTo>
                  <a:lnTo>
                    <a:pt x="77563" y="41266"/>
                  </a:lnTo>
                  <a:lnTo>
                    <a:pt x="80917" y="27383"/>
                  </a:lnTo>
                  <a:lnTo>
                    <a:pt x="84270" y="13501"/>
                  </a:lnTo>
                  <a:lnTo>
                    <a:pt x="84483" y="12737"/>
                  </a:lnTo>
                  <a:lnTo>
                    <a:pt x="85544" y="11378"/>
                  </a:lnTo>
                  <a:lnTo>
                    <a:pt x="86181" y="10911"/>
                  </a:lnTo>
                  <a:lnTo>
                    <a:pt x="91657" y="7091"/>
                  </a:lnTo>
                  <a:lnTo>
                    <a:pt x="97219" y="3312"/>
                  </a:lnTo>
                  <a:lnTo>
                    <a:pt x="96624" y="2633"/>
                  </a:lnTo>
                  <a:lnTo>
                    <a:pt x="95393" y="1529"/>
                  </a:lnTo>
                  <a:lnTo>
                    <a:pt x="94247" y="723"/>
                  </a:lnTo>
                  <a:lnTo>
                    <a:pt x="93058" y="213"/>
                  </a:lnTo>
                  <a:lnTo>
                    <a:pt x="91827" y="1"/>
                  </a:lnTo>
                  <a:close/>
                </a:path>
              </a:pathLst>
            </a:custGeom>
            <a:solidFill>
              <a:srgbClr val="FFC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38" name="Google Shape;538;p2"/>
            <p:cNvSpPr/>
            <p:nvPr/>
          </p:nvSpPr>
          <p:spPr>
            <a:xfrm>
              <a:off x="3280375" y="1418325"/>
              <a:ext cx="3122475" cy="2176825"/>
            </a:xfrm>
            <a:custGeom>
              <a:rect b="b" l="l" r="r" t="t"/>
              <a:pathLst>
                <a:path extrusionOk="0" h="87073" w="124899">
                  <a:moveTo>
                    <a:pt x="35831" y="0"/>
                  </a:moveTo>
                  <a:lnTo>
                    <a:pt x="33666" y="43"/>
                  </a:lnTo>
                  <a:lnTo>
                    <a:pt x="32562" y="170"/>
                  </a:lnTo>
                  <a:lnTo>
                    <a:pt x="31544" y="340"/>
                  </a:lnTo>
                  <a:lnTo>
                    <a:pt x="29548" y="892"/>
                  </a:lnTo>
                  <a:lnTo>
                    <a:pt x="28699" y="1401"/>
                  </a:lnTo>
                  <a:lnTo>
                    <a:pt x="23944" y="4670"/>
                  </a:lnTo>
                  <a:lnTo>
                    <a:pt x="14477" y="11293"/>
                  </a:lnTo>
                  <a:lnTo>
                    <a:pt x="9680" y="14519"/>
                  </a:lnTo>
                  <a:lnTo>
                    <a:pt x="8661" y="15241"/>
                  </a:lnTo>
                  <a:lnTo>
                    <a:pt x="6963" y="16812"/>
                  </a:lnTo>
                  <a:lnTo>
                    <a:pt x="5690" y="18637"/>
                  </a:lnTo>
                  <a:lnTo>
                    <a:pt x="4798" y="20760"/>
                  </a:lnTo>
                  <a:lnTo>
                    <a:pt x="4543" y="21991"/>
                  </a:lnTo>
                  <a:lnTo>
                    <a:pt x="3482" y="27510"/>
                  </a:lnTo>
                  <a:lnTo>
                    <a:pt x="1190" y="38505"/>
                  </a:lnTo>
                  <a:lnTo>
                    <a:pt x="213" y="44024"/>
                  </a:lnTo>
                  <a:lnTo>
                    <a:pt x="43" y="45128"/>
                  </a:lnTo>
                  <a:lnTo>
                    <a:pt x="1" y="46996"/>
                  </a:lnTo>
                  <a:lnTo>
                    <a:pt x="256" y="48524"/>
                  </a:lnTo>
                  <a:lnTo>
                    <a:pt x="807" y="49798"/>
                  </a:lnTo>
                  <a:lnTo>
                    <a:pt x="1699" y="50859"/>
                  </a:lnTo>
                  <a:lnTo>
                    <a:pt x="2803" y="51751"/>
                  </a:lnTo>
                  <a:lnTo>
                    <a:pt x="4925" y="52897"/>
                  </a:lnTo>
                  <a:lnTo>
                    <a:pt x="6708" y="53619"/>
                  </a:lnTo>
                  <a:lnTo>
                    <a:pt x="8194" y="54171"/>
                  </a:lnTo>
                  <a:lnTo>
                    <a:pt x="10572" y="54723"/>
                  </a:lnTo>
                  <a:lnTo>
                    <a:pt x="12142" y="54808"/>
                  </a:lnTo>
                  <a:lnTo>
                    <a:pt x="12949" y="54808"/>
                  </a:lnTo>
                  <a:lnTo>
                    <a:pt x="14562" y="54680"/>
                  </a:lnTo>
                  <a:lnTo>
                    <a:pt x="16473" y="54341"/>
                  </a:lnTo>
                  <a:lnTo>
                    <a:pt x="17534" y="54001"/>
                  </a:lnTo>
                  <a:lnTo>
                    <a:pt x="18341" y="53449"/>
                  </a:lnTo>
                  <a:lnTo>
                    <a:pt x="19062" y="52642"/>
                  </a:lnTo>
                  <a:lnTo>
                    <a:pt x="19869" y="50987"/>
                  </a:lnTo>
                  <a:lnTo>
                    <a:pt x="20293" y="49331"/>
                  </a:lnTo>
                  <a:lnTo>
                    <a:pt x="21015" y="46614"/>
                  </a:lnTo>
                  <a:lnTo>
                    <a:pt x="22119" y="42623"/>
                  </a:lnTo>
                  <a:lnTo>
                    <a:pt x="22713" y="39906"/>
                  </a:lnTo>
                  <a:lnTo>
                    <a:pt x="22926" y="38548"/>
                  </a:lnTo>
                  <a:lnTo>
                    <a:pt x="23053" y="37359"/>
                  </a:lnTo>
                  <a:lnTo>
                    <a:pt x="23562" y="35067"/>
                  </a:lnTo>
                  <a:lnTo>
                    <a:pt x="24284" y="32986"/>
                  </a:lnTo>
                  <a:lnTo>
                    <a:pt x="25261" y="31034"/>
                  </a:lnTo>
                  <a:lnTo>
                    <a:pt x="26449" y="29293"/>
                  </a:lnTo>
                  <a:lnTo>
                    <a:pt x="27850" y="27680"/>
                  </a:lnTo>
                  <a:lnTo>
                    <a:pt x="29506" y="26236"/>
                  </a:lnTo>
                  <a:lnTo>
                    <a:pt x="31416" y="24963"/>
                  </a:lnTo>
                  <a:lnTo>
                    <a:pt x="32478" y="24368"/>
                  </a:lnTo>
                  <a:lnTo>
                    <a:pt x="32690" y="24156"/>
                  </a:lnTo>
                  <a:lnTo>
                    <a:pt x="32902" y="24071"/>
                  </a:lnTo>
                  <a:lnTo>
                    <a:pt x="33666" y="23944"/>
                  </a:lnTo>
                  <a:lnTo>
                    <a:pt x="34855" y="23732"/>
                  </a:lnTo>
                  <a:lnTo>
                    <a:pt x="35577" y="23774"/>
                  </a:lnTo>
                  <a:lnTo>
                    <a:pt x="35874" y="23901"/>
                  </a:lnTo>
                  <a:lnTo>
                    <a:pt x="64190" y="39991"/>
                  </a:lnTo>
                  <a:lnTo>
                    <a:pt x="92464" y="56166"/>
                  </a:lnTo>
                  <a:lnTo>
                    <a:pt x="93610" y="56845"/>
                  </a:lnTo>
                  <a:lnTo>
                    <a:pt x="95521" y="58501"/>
                  </a:lnTo>
                  <a:lnTo>
                    <a:pt x="97007" y="60454"/>
                  </a:lnTo>
                  <a:lnTo>
                    <a:pt x="97941" y="62789"/>
                  </a:lnTo>
                  <a:lnTo>
                    <a:pt x="98195" y="64062"/>
                  </a:lnTo>
                  <a:lnTo>
                    <a:pt x="98365" y="65294"/>
                  </a:lnTo>
                  <a:lnTo>
                    <a:pt x="98238" y="67756"/>
                  </a:lnTo>
                  <a:lnTo>
                    <a:pt x="97643" y="70176"/>
                  </a:lnTo>
                  <a:lnTo>
                    <a:pt x="96625" y="72553"/>
                  </a:lnTo>
                  <a:lnTo>
                    <a:pt x="95266" y="74718"/>
                  </a:lnTo>
                  <a:lnTo>
                    <a:pt x="93610" y="76671"/>
                  </a:lnTo>
                  <a:lnTo>
                    <a:pt x="91657" y="78284"/>
                  </a:lnTo>
                  <a:lnTo>
                    <a:pt x="89492" y="79515"/>
                  </a:lnTo>
                  <a:lnTo>
                    <a:pt x="88346" y="79940"/>
                  </a:lnTo>
                  <a:lnTo>
                    <a:pt x="88346" y="87072"/>
                  </a:lnTo>
                  <a:lnTo>
                    <a:pt x="88983" y="87030"/>
                  </a:lnTo>
                  <a:lnTo>
                    <a:pt x="89450" y="86860"/>
                  </a:lnTo>
                  <a:lnTo>
                    <a:pt x="105412" y="82530"/>
                  </a:lnTo>
                  <a:lnTo>
                    <a:pt x="121332" y="78072"/>
                  </a:lnTo>
                  <a:lnTo>
                    <a:pt x="121630" y="77987"/>
                  </a:lnTo>
                  <a:lnTo>
                    <a:pt x="122181" y="77520"/>
                  </a:lnTo>
                  <a:lnTo>
                    <a:pt x="122861" y="76544"/>
                  </a:lnTo>
                  <a:lnTo>
                    <a:pt x="123030" y="75864"/>
                  </a:lnTo>
                  <a:lnTo>
                    <a:pt x="123625" y="71874"/>
                  </a:lnTo>
                  <a:lnTo>
                    <a:pt x="124431" y="65845"/>
                  </a:lnTo>
                  <a:lnTo>
                    <a:pt x="124771" y="61855"/>
                  </a:lnTo>
                  <a:lnTo>
                    <a:pt x="124856" y="59817"/>
                  </a:lnTo>
                  <a:lnTo>
                    <a:pt x="124898" y="56718"/>
                  </a:lnTo>
                  <a:lnTo>
                    <a:pt x="124601" y="50647"/>
                  </a:lnTo>
                  <a:lnTo>
                    <a:pt x="123922" y="44619"/>
                  </a:lnTo>
                  <a:lnTo>
                    <a:pt x="122818" y="38760"/>
                  </a:lnTo>
                  <a:lnTo>
                    <a:pt x="121290" y="32944"/>
                  </a:lnTo>
                  <a:lnTo>
                    <a:pt x="119337" y="27298"/>
                  </a:lnTo>
                  <a:lnTo>
                    <a:pt x="117045" y="21694"/>
                  </a:lnTo>
                  <a:lnTo>
                    <a:pt x="114370" y="16217"/>
                  </a:lnTo>
                  <a:lnTo>
                    <a:pt x="112842" y="13500"/>
                  </a:lnTo>
                  <a:lnTo>
                    <a:pt x="112502" y="12906"/>
                  </a:lnTo>
                  <a:lnTo>
                    <a:pt x="111780" y="12142"/>
                  </a:lnTo>
                  <a:lnTo>
                    <a:pt x="110931" y="11802"/>
                  </a:lnTo>
                  <a:lnTo>
                    <a:pt x="109912" y="11845"/>
                  </a:lnTo>
                  <a:lnTo>
                    <a:pt x="109276" y="11972"/>
                  </a:lnTo>
                  <a:lnTo>
                    <a:pt x="94841" y="15708"/>
                  </a:lnTo>
                  <a:lnTo>
                    <a:pt x="80322" y="19232"/>
                  </a:lnTo>
                  <a:lnTo>
                    <a:pt x="79261" y="19401"/>
                  </a:lnTo>
                  <a:lnTo>
                    <a:pt x="77605" y="19274"/>
                  </a:lnTo>
                  <a:lnTo>
                    <a:pt x="76587" y="18977"/>
                  </a:lnTo>
                  <a:lnTo>
                    <a:pt x="76120" y="18765"/>
                  </a:lnTo>
                  <a:lnTo>
                    <a:pt x="69242" y="15199"/>
                  </a:lnTo>
                  <a:lnTo>
                    <a:pt x="55572" y="7939"/>
                  </a:lnTo>
                  <a:lnTo>
                    <a:pt x="48865" y="4076"/>
                  </a:lnTo>
                  <a:lnTo>
                    <a:pt x="46912" y="2972"/>
                  </a:lnTo>
                  <a:lnTo>
                    <a:pt x="43006" y="1274"/>
                  </a:lnTo>
                  <a:lnTo>
                    <a:pt x="38973" y="255"/>
                  </a:lnTo>
                  <a:lnTo>
                    <a:pt x="35831"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39" name="Google Shape;539;p2"/>
            <p:cNvSpPr/>
            <p:nvPr/>
          </p:nvSpPr>
          <p:spPr>
            <a:xfrm>
              <a:off x="3076600" y="3645000"/>
              <a:ext cx="724925" cy="889425"/>
            </a:xfrm>
            <a:custGeom>
              <a:rect b="b" l="l" r="r" t="t"/>
              <a:pathLst>
                <a:path extrusionOk="0" h="35577" w="28997">
                  <a:moveTo>
                    <a:pt x="16727" y="0"/>
                  </a:moveTo>
                  <a:lnTo>
                    <a:pt x="15708" y="170"/>
                  </a:lnTo>
                  <a:lnTo>
                    <a:pt x="14817" y="595"/>
                  </a:lnTo>
                  <a:lnTo>
                    <a:pt x="14010" y="1232"/>
                  </a:lnTo>
                  <a:lnTo>
                    <a:pt x="12907" y="2675"/>
                  </a:lnTo>
                  <a:lnTo>
                    <a:pt x="12100" y="3991"/>
                  </a:lnTo>
                  <a:lnTo>
                    <a:pt x="6793" y="13458"/>
                  </a:lnTo>
                  <a:lnTo>
                    <a:pt x="1487" y="22925"/>
                  </a:lnTo>
                  <a:lnTo>
                    <a:pt x="1020" y="23774"/>
                  </a:lnTo>
                  <a:lnTo>
                    <a:pt x="383" y="25345"/>
                  </a:lnTo>
                  <a:lnTo>
                    <a:pt x="1" y="26789"/>
                  </a:lnTo>
                  <a:lnTo>
                    <a:pt x="1" y="28062"/>
                  </a:lnTo>
                  <a:lnTo>
                    <a:pt x="340" y="29251"/>
                  </a:lnTo>
                  <a:lnTo>
                    <a:pt x="1020" y="30312"/>
                  </a:lnTo>
                  <a:lnTo>
                    <a:pt x="2039" y="31331"/>
                  </a:lnTo>
                  <a:lnTo>
                    <a:pt x="3439" y="32307"/>
                  </a:lnTo>
                  <a:lnTo>
                    <a:pt x="4331" y="32817"/>
                  </a:lnTo>
                  <a:lnTo>
                    <a:pt x="5902" y="33581"/>
                  </a:lnTo>
                  <a:lnTo>
                    <a:pt x="9425" y="34812"/>
                  </a:lnTo>
                  <a:lnTo>
                    <a:pt x="11421" y="35576"/>
                  </a:lnTo>
                  <a:lnTo>
                    <a:pt x="12525" y="34812"/>
                  </a:lnTo>
                  <a:lnTo>
                    <a:pt x="14265" y="33751"/>
                  </a:lnTo>
                  <a:lnTo>
                    <a:pt x="15242" y="32944"/>
                  </a:lnTo>
                  <a:lnTo>
                    <a:pt x="15624" y="32477"/>
                  </a:lnTo>
                  <a:lnTo>
                    <a:pt x="21864" y="22034"/>
                  </a:lnTo>
                  <a:lnTo>
                    <a:pt x="27935" y="11463"/>
                  </a:lnTo>
                  <a:lnTo>
                    <a:pt x="28487" y="10402"/>
                  </a:lnTo>
                  <a:lnTo>
                    <a:pt x="28996" y="8321"/>
                  </a:lnTo>
                  <a:lnTo>
                    <a:pt x="28827" y="6878"/>
                  </a:lnTo>
                  <a:lnTo>
                    <a:pt x="28487" y="5944"/>
                  </a:lnTo>
                  <a:lnTo>
                    <a:pt x="27978" y="5052"/>
                  </a:lnTo>
                  <a:lnTo>
                    <a:pt x="27213" y="4246"/>
                  </a:lnTo>
                  <a:lnTo>
                    <a:pt x="26746" y="3864"/>
                  </a:lnTo>
                  <a:lnTo>
                    <a:pt x="25218" y="2760"/>
                  </a:lnTo>
                  <a:lnTo>
                    <a:pt x="22713" y="1401"/>
                  </a:lnTo>
                  <a:lnTo>
                    <a:pt x="20973" y="680"/>
                  </a:lnTo>
                  <a:lnTo>
                    <a:pt x="20081" y="425"/>
                  </a:lnTo>
                  <a:lnTo>
                    <a:pt x="18553" y="85"/>
                  </a:lnTo>
                  <a:lnTo>
                    <a:pt x="16727"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40" name="Google Shape;540;p2"/>
            <p:cNvSpPr/>
            <p:nvPr/>
          </p:nvSpPr>
          <p:spPr>
            <a:xfrm>
              <a:off x="3530850" y="3959150"/>
              <a:ext cx="682475" cy="841675"/>
            </a:xfrm>
            <a:custGeom>
              <a:rect b="b" l="l" r="r" t="t"/>
              <a:pathLst>
                <a:path extrusionOk="0" h="33667" w="27299">
                  <a:moveTo>
                    <a:pt x="18001" y="1"/>
                  </a:moveTo>
                  <a:lnTo>
                    <a:pt x="16558" y="43"/>
                  </a:lnTo>
                  <a:lnTo>
                    <a:pt x="15921" y="170"/>
                  </a:lnTo>
                  <a:lnTo>
                    <a:pt x="15326" y="340"/>
                  </a:lnTo>
                  <a:lnTo>
                    <a:pt x="14223" y="935"/>
                  </a:lnTo>
                  <a:lnTo>
                    <a:pt x="13119" y="1699"/>
                  </a:lnTo>
                  <a:lnTo>
                    <a:pt x="12270" y="2590"/>
                  </a:lnTo>
                  <a:lnTo>
                    <a:pt x="11930" y="3100"/>
                  </a:lnTo>
                  <a:lnTo>
                    <a:pt x="6496" y="12482"/>
                  </a:lnTo>
                  <a:lnTo>
                    <a:pt x="1274" y="21992"/>
                  </a:lnTo>
                  <a:lnTo>
                    <a:pt x="850" y="22756"/>
                  </a:lnTo>
                  <a:lnTo>
                    <a:pt x="298" y="24114"/>
                  </a:lnTo>
                  <a:lnTo>
                    <a:pt x="1" y="25388"/>
                  </a:lnTo>
                  <a:lnTo>
                    <a:pt x="43" y="26576"/>
                  </a:lnTo>
                  <a:lnTo>
                    <a:pt x="340" y="27638"/>
                  </a:lnTo>
                  <a:lnTo>
                    <a:pt x="935" y="28657"/>
                  </a:lnTo>
                  <a:lnTo>
                    <a:pt x="1826" y="29591"/>
                  </a:lnTo>
                  <a:lnTo>
                    <a:pt x="3057" y="30482"/>
                  </a:lnTo>
                  <a:lnTo>
                    <a:pt x="3822" y="30907"/>
                  </a:lnTo>
                  <a:lnTo>
                    <a:pt x="5307" y="31628"/>
                  </a:lnTo>
                  <a:lnTo>
                    <a:pt x="8746" y="32902"/>
                  </a:lnTo>
                  <a:lnTo>
                    <a:pt x="10699" y="33666"/>
                  </a:lnTo>
                  <a:lnTo>
                    <a:pt x="11803" y="32944"/>
                  </a:lnTo>
                  <a:lnTo>
                    <a:pt x="13501" y="31883"/>
                  </a:lnTo>
                  <a:lnTo>
                    <a:pt x="14435" y="31077"/>
                  </a:lnTo>
                  <a:lnTo>
                    <a:pt x="14817" y="30567"/>
                  </a:lnTo>
                  <a:lnTo>
                    <a:pt x="20676" y="20675"/>
                  </a:lnTo>
                  <a:lnTo>
                    <a:pt x="26492" y="10741"/>
                  </a:lnTo>
                  <a:lnTo>
                    <a:pt x="26874" y="9977"/>
                  </a:lnTo>
                  <a:lnTo>
                    <a:pt x="27298" y="8576"/>
                  </a:lnTo>
                  <a:lnTo>
                    <a:pt x="27256" y="7133"/>
                  </a:lnTo>
                  <a:lnTo>
                    <a:pt x="26831" y="5732"/>
                  </a:lnTo>
                  <a:lnTo>
                    <a:pt x="26407" y="5010"/>
                  </a:lnTo>
                  <a:lnTo>
                    <a:pt x="26025" y="4416"/>
                  </a:lnTo>
                  <a:lnTo>
                    <a:pt x="25048" y="3312"/>
                  </a:lnTo>
                  <a:lnTo>
                    <a:pt x="23223" y="1869"/>
                  </a:lnTo>
                  <a:lnTo>
                    <a:pt x="21015" y="765"/>
                  </a:lnTo>
                  <a:lnTo>
                    <a:pt x="19487" y="255"/>
                  </a:lnTo>
                  <a:lnTo>
                    <a:pt x="18001" y="1"/>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41" name="Google Shape;541;p2"/>
            <p:cNvSpPr/>
            <p:nvPr/>
          </p:nvSpPr>
          <p:spPr>
            <a:xfrm>
              <a:off x="2645700" y="3542050"/>
              <a:ext cx="637900" cy="728100"/>
            </a:xfrm>
            <a:custGeom>
              <a:rect b="b" l="l" r="r" t="t"/>
              <a:pathLst>
                <a:path extrusionOk="0" h="29124" w="25516">
                  <a:moveTo>
                    <a:pt x="14562" y="0"/>
                  </a:moveTo>
                  <a:lnTo>
                    <a:pt x="13289" y="552"/>
                  </a:lnTo>
                  <a:lnTo>
                    <a:pt x="12142" y="1614"/>
                  </a:lnTo>
                  <a:lnTo>
                    <a:pt x="11633" y="2378"/>
                  </a:lnTo>
                  <a:lnTo>
                    <a:pt x="6454" y="10359"/>
                  </a:lnTo>
                  <a:lnTo>
                    <a:pt x="1189" y="18298"/>
                  </a:lnTo>
                  <a:lnTo>
                    <a:pt x="595" y="19232"/>
                  </a:lnTo>
                  <a:lnTo>
                    <a:pt x="1" y="21057"/>
                  </a:lnTo>
                  <a:lnTo>
                    <a:pt x="171" y="22755"/>
                  </a:lnTo>
                  <a:lnTo>
                    <a:pt x="1062" y="24369"/>
                  </a:lnTo>
                  <a:lnTo>
                    <a:pt x="1826" y="25175"/>
                  </a:lnTo>
                  <a:lnTo>
                    <a:pt x="2760" y="26109"/>
                  </a:lnTo>
                  <a:lnTo>
                    <a:pt x="4883" y="27510"/>
                  </a:lnTo>
                  <a:lnTo>
                    <a:pt x="7218" y="28487"/>
                  </a:lnTo>
                  <a:lnTo>
                    <a:pt x="9723" y="29039"/>
                  </a:lnTo>
                  <a:lnTo>
                    <a:pt x="11039" y="29123"/>
                  </a:lnTo>
                  <a:lnTo>
                    <a:pt x="11888" y="29123"/>
                  </a:lnTo>
                  <a:lnTo>
                    <a:pt x="13331" y="28869"/>
                  </a:lnTo>
                  <a:lnTo>
                    <a:pt x="14562" y="28190"/>
                  </a:lnTo>
                  <a:lnTo>
                    <a:pt x="15539" y="27086"/>
                  </a:lnTo>
                  <a:lnTo>
                    <a:pt x="15963" y="26364"/>
                  </a:lnTo>
                  <a:lnTo>
                    <a:pt x="20124" y="18807"/>
                  </a:lnTo>
                  <a:lnTo>
                    <a:pt x="24369" y="11336"/>
                  </a:lnTo>
                  <a:lnTo>
                    <a:pt x="24921" y="10232"/>
                  </a:lnTo>
                  <a:lnTo>
                    <a:pt x="25515" y="8194"/>
                  </a:lnTo>
                  <a:lnTo>
                    <a:pt x="25430" y="6793"/>
                  </a:lnTo>
                  <a:lnTo>
                    <a:pt x="25133" y="5901"/>
                  </a:lnTo>
                  <a:lnTo>
                    <a:pt x="24284" y="4585"/>
                  </a:lnTo>
                  <a:lnTo>
                    <a:pt x="23393" y="3736"/>
                  </a:lnTo>
                  <a:lnTo>
                    <a:pt x="22671" y="3184"/>
                  </a:lnTo>
                  <a:lnTo>
                    <a:pt x="21100" y="2166"/>
                  </a:lnTo>
                  <a:lnTo>
                    <a:pt x="18553" y="892"/>
                  </a:lnTo>
                  <a:lnTo>
                    <a:pt x="16770" y="255"/>
                  </a:lnTo>
                  <a:lnTo>
                    <a:pt x="16006"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542" name="Google Shape;542;p2"/>
            <p:cNvSpPr/>
            <p:nvPr/>
          </p:nvSpPr>
          <p:spPr>
            <a:xfrm>
              <a:off x="2224350" y="3538875"/>
              <a:ext cx="508400" cy="496725"/>
            </a:xfrm>
            <a:custGeom>
              <a:rect b="b" l="l" r="r" t="t"/>
              <a:pathLst>
                <a:path extrusionOk="0" h="19869" w="20336">
                  <a:moveTo>
                    <a:pt x="9468" y="0"/>
                  </a:moveTo>
                  <a:lnTo>
                    <a:pt x="8279" y="297"/>
                  </a:lnTo>
                  <a:lnTo>
                    <a:pt x="7090" y="892"/>
                  </a:lnTo>
                  <a:lnTo>
                    <a:pt x="6029" y="1656"/>
                  </a:lnTo>
                  <a:lnTo>
                    <a:pt x="5605" y="2080"/>
                  </a:lnTo>
                  <a:lnTo>
                    <a:pt x="4416" y="3439"/>
                  </a:lnTo>
                  <a:lnTo>
                    <a:pt x="2378" y="6538"/>
                  </a:lnTo>
                  <a:lnTo>
                    <a:pt x="1359" y="8109"/>
                  </a:lnTo>
                  <a:lnTo>
                    <a:pt x="680" y="9255"/>
                  </a:lnTo>
                  <a:lnTo>
                    <a:pt x="86" y="10826"/>
                  </a:lnTo>
                  <a:lnTo>
                    <a:pt x="1" y="11802"/>
                  </a:lnTo>
                  <a:lnTo>
                    <a:pt x="86" y="12736"/>
                  </a:lnTo>
                  <a:lnTo>
                    <a:pt x="425" y="13628"/>
                  </a:lnTo>
                  <a:lnTo>
                    <a:pt x="1020" y="14519"/>
                  </a:lnTo>
                  <a:lnTo>
                    <a:pt x="1869" y="15326"/>
                  </a:lnTo>
                  <a:lnTo>
                    <a:pt x="2421" y="15708"/>
                  </a:lnTo>
                  <a:lnTo>
                    <a:pt x="3355" y="16345"/>
                  </a:lnTo>
                  <a:lnTo>
                    <a:pt x="5392" y="17448"/>
                  </a:lnTo>
                  <a:lnTo>
                    <a:pt x="8619" y="18892"/>
                  </a:lnTo>
                  <a:lnTo>
                    <a:pt x="10741" y="19868"/>
                  </a:lnTo>
                  <a:lnTo>
                    <a:pt x="10911" y="19486"/>
                  </a:lnTo>
                  <a:lnTo>
                    <a:pt x="11081" y="19104"/>
                  </a:lnTo>
                  <a:lnTo>
                    <a:pt x="11888" y="19147"/>
                  </a:lnTo>
                  <a:lnTo>
                    <a:pt x="13374" y="18934"/>
                  </a:lnTo>
                  <a:lnTo>
                    <a:pt x="14647" y="18255"/>
                  </a:lnTo>
                  <a:lnTo>
                    <a:pt x="15666" y="17194"/>
                  </a:lnTo>
                  <a:lnTo>
                    <a:pt x="16091" y="16472"/>
                  </a:lnTo>
                  <a:lnTo>
                    <a:pt x="17746" y="13713"/>
                  </a:lnTo>
                  <a:lnTo>
                    <a:pt x="19487" y="11080"/>
                  </a:lnTo>
                  <a:lnTo>
                    <a:pt x="19911" y="10401"/>
                  </a:lnTo>
                  <a:lnTo>
                    <a:pt x="20336" y="9000"/>
                  </a:lnTo>
                  <a:lnTo>
                    <a:pt x="20293" y="7642"/>
                  </a:lnTo>
                  <a:lnTo>
                    <a:pt x="19869" y="6283"/>
                  </a:lnTo>
                  <a:lnTo>
                    <a:pt x="19444" y="5604"/>
                  </a:lnTo>
                  <a:lnTo>
                    <a:pt x="18595" y="4415"/>
                  </a:lnTo>
                  <a:lnTo>
                    <a:pt x="16558" y="2420"/>
                  </a:lnTo>
                  <a:lnTo>
                    <a:pt x="14138" y="1019"/>
                  </a:lnTo>
                  <a:lnTo>
                    <a:pt x="11463" y="170"/>
                  </a:lnTo>
                  <a:lnTo>
                    <a:pt x="10020" y="0"/>
                  </a:lnTo>
                  <a:close/>
                </a:path>
              </a:pathLst>
            </a:custGeom>
            <a:solidFill>
              <a:srgbClr val="FFC000"/>
            </a:solidFill>
            <a:ln cap="flat" cmpd="sng" w="9525">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pic>
        <p:nvPicPr>
          <p:cNvPr descr="Logo&#10;&#10;Description automatically generated with medium confidence" id="543" name="Google Shape;543;p2"/>
          <p:cNvPicPr preferRelativeResize="0"/>
          <p:nvPr/>
        </p:nvPicPr>
        <p:blipFill rotWithShape="1">
          <a:blip r:embed="rId4">
            <a:alphaModFix/>
          </a:blip>
          <a:srcRect b="0" l="0" r="0" t="0"/>
          <a:stretch/>
        </p:blipFill>
        <p:spPr>
          <a:xfrm>
            <a:off x="152400" y="114300"/>
            <a:ext cx="2736358" cy="838200"/>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grpSp>
        <p:nvGrpSpPr>
          <p:cNvPr id="1068" name="Google Shape;1068;p19"/>
          <p:cNvGrpSpPr/>
          <p:nvPr/>
        </p:nvGrpSpPr>
        <p:grpSpPr>
          <a:xfrm rot="10800000">
            <a:off x="15130581" y="-165718"/>
            <a:ext cx="3685761" cy="1375244"/>
            <a:chOff x="0" y="-47625"/>
            <a:chExt cx="970735" cy="362204"/>
          </a:xfrm>
        </p:grpSpPr>
        <p:sp>
          <p:nvSpPr>
            <p:cNvPr id="1069" name="Google Shape;1069;p19"/>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42424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0" name="Google Shape;1070;p19"/>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19"/>
          <p:cNvGrpSpPr/>
          <p:nvPr/>
        </p:nvGrpSpPr>
        <p:grpSpPr>
          <a:xfrm rot="5400000">
            <a:off x="16144463" y="614201"/>
            <a:ext cx="828999" cy="828999"/>
            <a:chOff x="0" y="0"/>
            <a:chExt cx="812800" cy="812800"/>
          </a:xfrm>
        </p:grpSpPr>
        <p:sp>
          <p:nvSpPr>
            <p:cNvPr id="1072" name="Google Shape;10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3" name="Google Shape;107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1074" name="Google Shape;1074;p19"/>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3">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5" name="Google Shape;1075;p19"/>
          <p:cNvSpPr txBox="1"/>
          <p:nvPr/>
        </p:nvSpPr>
        <p:spPr>
          <a:xfrm>
            <a:off x="2846111" y="407621"/>
            <a:ext cx="11403295"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575656"/>
                </a:solidFill>
                <a:latin typeface="Poppins"/>
                <a:ea typeface="Poppins"/>
                <a:cs typeface="Poppins"/>
                <a:sym typeface="Poppins"/>
              </a:rPr>
              <a:t>Why Build Agencies</a:t>
            </a:r>
            <a:endParaRPr b="0" i="0" sz="1400" u="none" cap="none" strike="noStrike">
              <a:solidFill>
                <a:srgbClr val="000000"/>
              </a:solidFill>
              <a:latin typeface="Arial"/>
              <a:ea typeface="Arial"/>
              <a:cs typeface="Arial"/>
              <a:sym typeface="Arial"/>
            </a:endParaRPr>
          </a:p>
        </p:txBody>
      </p:sp>
      <p:sp>
        <p:nvSpPr>
          <p:cNvPr id="1076" name="Google Shape;1076;p19"/>
          <p:cNvSpPr txBox="1"/>
          <p:nvPr/>
        </p:nvSpPr>
        <p:spPr>
          <a:xfrm>
            <a:off x="1135047" y="7324597"/>
            <a:ext cx="2983920" cy="38433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77" name="Google Shape;1077;p19"/>
          <p:cNvSpPr txBox="1"/>
          <p:nvPr/>
        </p:nvSpPr>
        <p:spPr>
          <a:xfrm rot="-2602328">
            <a:off x="262499" y="4450555"/>
            <a:ext cx="2983920" cy="38433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78" name="Google Shape;1078;p19"/>
          <p:cNvSpPr txBox="1"/>
          <p:nvPr/>
        </p:nvSpPr>
        <p:spPr>
          <a:xfrm rot="2090744">
            <a:off x="2004280" y="4517856"/>
            <a:ext cx="2983920" cy="38433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79" name="Google Shape;1079;p19"/>
          <p:cNvSpPr txBox="1"/>
          <p:nvPr/>
        </p:nvSpPr>
        <p:spPr>
          <a:xfrm rot="6365567">
            <a:off x="2600066" y="6231296"/>
            <a:ext cx="2983920" cy="38433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
        <p:nvSpPr>
          <p:cNvPr id="1080" name="Google Shape;1080;p19"/>
          <p:cNvSpPr txBox="1"/>
          <p:nvPr/>
        </p:nvSpPr>
        <p:spPr>
          <a:xfrm>
            <a:off x="2110317" y="9440602"/>
            <a:ext cx="3810949" cy="44672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0" i="1" lang="en-US" sz="2799" u="none" cap="none" strike="noStrike">
                <a:solidFill>
                  <a:srgbClr val="424244"/>
                </a:solidFill>
                <a:latin typeface="Poppins"/>
                <a:ea typeface="Poppins"/>
                <a:cs typeface="Poppins"/>
                <a:sym typeface="Poppins"/>
              </a:rPr>
              <a:t>ED = $50,000 Each</a:t>
            </a:r>
            <a:endParaRPr b="0" i="0" sz="1400" u="none" cap="none" strike="noStrike">
              <a:solidFill>
                <a:srgbClr val="000000"/>
              </a:solidFill>
              <a:latin typeface="Arial"/>
              <a:ea typeface="Arial"/>
              <a:cs typeface="Arial"/>
              <a:sym typeface="Arial"/>
            </a:endParaRPr>
          </a:p>
        </p:txBody>
      </p:sp>
      <p:cxnSp>
        <p:nvCxnSpPr>
          <p:cNvPr id="1081" name="Google Shape;1081;p19"/>
          <p:cNvCxnSpPr/>
          <p:nvPr/>
        </p:nvCxnSpPr>
        <p:spPr>
          <a:xfrm rot="10800000">
            <a:off x="7924800" y="3068175"/>
            <a:ext cx="0" cy="5900990"/>
          </a:xfrm>
          <a:prstGeom prst="straightConnector1">
            <a:avLst/>
          </a:prstGeom>
          <a:noFill/>
          <a:ln cap="flat" cmpd="sng" w="38100">
            <a:solidFill>
              <a:srgbClr val="F7CE0D"/>
            </a:solidFill>
            <a:prstDash val="solid"/>
            <a:round/>
            <a:headEnd len="lg" w="lg" type="oval"/>
            <a:tailEnd len="lg" w="lg" type="oval"/>
          </a:ln>
        </p:spPr>
      </p:cxnSp>
      <p:grpSp>
        <p:nvGrpSpPr>
          <p:cNvPr id="1082" name="Google Shape;1082;p19"/>
          <p:cNvGrpSpPr/>
          <p:nvPr/>
        </p:nvGrpSpPr>
        <p:grpSpPr>
          <a:xfrm rot="10800000">
            <a:off x="8689092" y="2017717"/>
            <a:ext cx="8023237" cy="1297523"/>
            <a:chOff x="0" y="-47625"/>
            <a:chExt cx="2292513" cy="437220"/>
          </a:xfrm>
        </p:grpSpPr>
        <p:sp>
          <p:nvSpPr>
            <p:cNvPr id="1083" name="Google Shape;1083;p19"/>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4" name="Google Shape;1084;p19"/>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5" name="Google Shape;1085;p19"/>
          <p:cNvGrpSpPr/>
          <p:nvPr/>
        </p:nvGrpSpPr>
        <p:grpSpPr>
          <a:xfrm rot="5400000">
            <a:off x="8642794" y="1971007"/>
            <a:ext cx="1235300" cy="1299689"/>
            <a:chOff x="0" y="0"/>
            <a:chExt cx="1174482" cy="1178227"/>
          </a:xfrm>
        </p:grpSpPr>
        <p:sp>
          <p:nvSpPr>
            <p:cNvPr id="1086" name="Google Shape;1086;p19"/>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7" name="Google Shape;1087;p19"/>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8" name="Google Shape;1088;p19"/>
          <p:cNvGrpSpPr/>
          <p:nvPr/>
        </p:nvGrpSpPr>
        <p:grpSpPr>
          <a:xfrm rot="10800000">
            <a:off x="8689092" y="3449418"/>
            <a:ext cx="8023227" cy="1284996"/>
            <a:chOff x="0" y="-47625"/>
            <a:chExt cx="2292513" cy="437220"/>
          </a:xfrm>
        </p:grpSpPr>
        <p:sp>
          <p:nvSpPr>
            <p:cNvPr id="1089" name="Google Shape;1089;p19"/>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0" name="Google Shape;1090;p19"/>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1" name="Google Shape;1091;p19"/>
          <p:cNvGrpSpPr/>
          <p:nvPr/>
        </p:nvGrpSpPr>
        <p:grpSpPr>
          <a:xfrm rot="5400000">
            <a:off x="8638505" y="3358706"/>
            <a:ext cx="1235300" cy="1299689"/>
            <a:chOff x="0" y="0"/>
            <a:chExt cx="1174482" cy="1178227"/>
          </a:xfrm>
        </p:grpSpPr>
        <p:sp>
          <p:nvSpPr>
            <p:cNvPr id="1092" name="Google Shape;1092;p19"/>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3" name="Google Shape;1093;p19"/>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4" name="Google Shape;1094;p19"/>
          <p:cNvGrpSpPr/>
          <p:nvPr/>
        </p:nvGrpSpPr>
        <p:grpSpPr>
          <a:xfrm rot="10800000">
            <a:off x="8689092" y="4913317"/>
            <a:ext cx="8023235" cy="1243196"/>
            <a:chOff x="0" y="-47625"/>
            <a:chExt cx="2292513" cy="437220"/>
          </a:xfrm>
        </p:grpSpPr>
        <p:sp>
          <p:nvSpPr>
            <p:cNvPr id="1095" name="Google Shape;1095;p19"/>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6" name="Google Shape;1096;p19"/>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7" name="Google Shape;1097;p19"/>
          <p:cNvGrpSpPr/>
          <p:nvPr/>
        </p:nvGrpSpPr>
        <p:grpSpPr>
          <a:xfrm rot="5400000">
            <a:off x="8638505" y="4806506"/>
            <a:ext cx="1235300" cy="1299689"/>
            <a:chOff x="0" y="0"/>
            <a:chExt cx="1174482" cy="1178227"/>
          </a:xfrm>
        </p:grpSpPr>
        <p:sp>
          <p:nvSpPr>
            <p:cNvPr id="1098" name="Google Shape;1098;p19"/>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9" name="Google Shape;1099;p19"/>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00" name="Google Shape;1100;p19"/>
          <p:cNvSpPr txBox="1"/>
          <p:nvPr/>
        </p:nvSpPr>
        <p:spPr>
          <a:xfrm>
            <a:off x="10185091" y="2086326"/>
            <a:ext cx="6431316"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ED 1</a:t>
            </a:r>
            <a:r>
              <a:rPr b="1" baseline="30000" i="0" lang="en-US" sz="2799" u="none" cap="none" strike="noStrike">
                <a:solidFill>
                  <a:srgbClr val="000000"/>
                </a:solidFill>
                <a:latin typeface="Poppins"/>
                <a:ea typeface="Poppins"/>
                <a:cs typeface="Poppins"/>
                <a:sym typeface="Poppins"/>
              </a:rPr>
              <a:t>st</a:t>
            </a:r>
            <a:r>
              <a:rPr b="1" i="0" lang="en-US" sz="2799" u="none" cap="none" strike="noStrike">
                <a:solidFill>
                  <a:srgbClr val="000000"/>
                </a:solidFill>
                <a:latin typeface="Poppins"/>
                <a:ea typeface="Poppins"/>
                <a:cs typeface="Poppins"/>
                <a:sym typeface="Poppins"/>
              </a:rPr>
              <a:t> GENERATION INCOME</a:t>
            </a:r>
            <a:r>
              <a:rPr b="0" i="0" lang="en-US" sz="2799" u="none" cap="none" strike="noStrike">
                <a:solidFill>
                  <a:srgbClr val="000000"/>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$250,000 x 14% Spread x 90% PF = $31,500</a:t>
            </a:r>
            <a:endParaRPr b="0" i="0" sz="2400" u="none" cap="none" strike="noStrike">
              <a:solidFill>
                <a:srgbClr val="000000"/>
              </a:solidFill>
              <a:latin typeface="Poppins"/>
              <a:ea typeface="Poppins"/>
              <a:cs typeface="Poppins"/>
              <a:sym typeface="Poppins"/>
            </a:endParaRPr>
          </a:p>
        </p:txBody>
      </p:sp>
      <p:sp>
        <p:nvSpPr>
          <p:cNvPr id="1101" name="Google Shape;1101;p19"/>
          <p:cNvSpPr txBox="1"/>
          <p:nvPr/>
        </p:nvSpPr>
        <p:spPr>
          <a:xfrm>
            <a:off x="10185091" y="3510079"/>
            <a:ext cx="6431316"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ED 2</a:t>
            </a:r>
            <a:r>
              <a:rPr b="1" baseline="30000" i="0" lang="en-US" sz="2799" u="none" cap="none" strike="noStrike">
                <a:solidFill>
                  <a:srgbClr val="000000"/>
                </a:solidFill>
                <a:latin typeface="Poppins"/>
                <a:ea typeface="Poppins"/>
                <a:cs typeface="Poppins"/>
                <a:sym typeface="Poppins"/>
              </a:rPr>
              <a:t>nd</a:t>
            </a:r>
            <a:r>
              <a:rPr b="1" i="0" lang="en-US" sz="2799" u="none" cap="none" strike="noStrike">
                <a:solidFill>
                  <a:srgbClr val="000000"/>
                </a:solidFill>
                <a:latin typeface="Poppins"/>
                <a:ea typeface="Poppins"/>
                <a:cs typeface="Poppins"/>
                <a:sym typeface="Poppins"/>
              </a:rPr>
              <a:t> GENERATION INCOME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 $250,000 x 7% Spread x 90% PF =  $15,750</a:t>
            </a:r>
            <a:endParaRPr b="0" i="0" sz="1200" u="none" cap="none" strike="noStrike">
              <a:solidFill>
                <a:srgbClr val="000000"/>
              </a:solidFill>
              <a:latin typeface="Arial"/>
              <a:ea typeface="Arial"/>
              <a:cs typeface="Arial"/>
              <a:sym typeface="Arial"/>
            </a:endParaRPr>
          </a:p>
        </p:txBody>
      </p:sp>
      <p:sp>
        <p:nvSpPr>
          <p:cNvPr id="1102" name="Google Shape;1102;p19"/>
          <p:cNvSpPr txBox="1"/>
          <p:nvPr/>
        </p:nvSpPr>
        <p:spPr>
          <a:xfrm>
            <a:off x="10253682" y="4960531"/>
            <a:ext cx="6045071"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ED 3</a:t>
            </a:r>
            <a:r>
              <a:rPr b="1" baseline="30000" i="0" lang="en-US" sz="2799" u="none" cap="none" strike="noStrike">
                <a:solidFill>
                  <a:srgbClr val="000000"/>
                </a:solidFill>
                <a:latin typeface="Poppins"/>
                <a:ea typeface="Poppins"/>
                <a:cs typeface="Poppins"/>
                <a:sym typeface="Poppins"/>
              </a:rPr>
              <a:t>rd</a:t>
            </a:r>
            <a:r>
              <a:rPr b="1" i="0" lang="en-US" sz="2799" u="none" cap="none" strike="noStrike">
                <a:solidFill>
                  <a:srgbClr val="000000"/>
                </a:solidFill>
                <a:latin typeface="Poppins"/>
                <a:ea typeface="Poppins"/>
                <a:cs typeface="Poppins"/>
                <a:sym typeface="Poppins"/>
              </a:rPr>
              <a:t> GENERATION INCOME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$250,000 x 3% Spread x 90% PF = $6,750</a:t>
            </a:r>
            <a:endParaRPr b="0" i="0" sz="1200" u="none" cap="none" strike="noStrike">
              <a:solidFill>
                <a:srgbClr val="000000"/>
              </a:solidFill>
              <a:latin typeface="Arial"/>
              <a:ea typeface="Arial"/>
              <a:cs typeface="Arial"/>
              <a:sym typeface="Arial"/>
            </a:endParaRPr>
          </a:p>
        </p:txBody>
      </p:sp>
      <p:grpSp>
        <p:nvGrpSpPr>
          <p:cNvPr id="1103" name="Google Shape;1103;p19"/>
          <p:cNvGrpSpPr/>
          <p:nvPr/>
        </p:nvGrpSpPr>
        <p:grpSpPr>
          <a:xfrm rot="10800000">
            <a:off x="8787425" y="9233347"/>
            <a:ext cx="8023227" cy="725003"/>
            <a:chOff x="0" y="-47625"/>
            <a:chExt cx="2292513" cy="437220"/>
          </a:xfrm>
        </p:grpSpPr>
        <p:sp>
          <p:nvSpPr>
            <p:cNvPr id="1104" name="Google Shape;1104;p19"/>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p:txBody>
        </p:sp>
        <p:sp>
          <p:nvSpPr>
            <p:cNvPr id="1105" name="Google Shape;1105;p19"/>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06" name="Google Shape;1106;p19"/>
          <p:cNvSpPr txBox="1"/>
          <p:nvPr/>
        </p:nvSpPr>
        <p:spPr>
          <a:xfrm>
            <a:off x="9989311" y="8276314"/>
            <a:ext cx="5142186" cy="44672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 BONUSES</a:t>
            </a:r>
            <a:endParaRPr b="0" i="0" sz="1400" u="none" cap="none" strike="noStrike">
              <a:solidFill>
                <a:srgbClr val="000000"/>
              </a:solidFill>
              <a:latin typeface="Arial"/>
              <a:ea typeface="Arial"/>
              <a:cs typeface="Arial"/>
              <a:sym typeface="Arial"/>
            </a:endParaRPr>
          </a:p>
        </p:txBody>
      </p:sp>
      <p:sp>
        <p:nvSpPr>
          <p:cNvPr id="1107" name="Google Shape;1107;p19"/>
          <p:cNvSpPr/>
          <p:nvPr/>
        </p:nvSpPr>
        <p:spPr>
          <a:xfrm>
            <a:off x="8951552" y="2141643"/>
            <a:ext cx="658236" cy="877648"/>
          </a:xfrm>
          <a:custGeom>
            <a:rect b="b" l="l" r="r" t="t"/>
            <a:pathLst>
              <a:path extrusionOk="0" h="877648" w="658236">
                <a:moveTo>
                  <a:pt x="0" y="0"/>
                </a:moveTo>
                <a:lnTo>
                  <a:pt x="658235" y="0"/>
                </a:lnTo>
                <a:lnTo>
                  <a:pt x="658235" y="877648"/>
                </a:lnTo>
                <a:lnTo>
                  <a:pt x="0" y="8776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8" name="Google Shape;1108;p19"/>
          <p:cNvSpPr/>
          <p:nvPr/>
        </p:nvSpPr>
        <p:spPr>
          <a:xfrm>
            <a:off x="8946535" y="5128401"/>
            <a:ext cx="593413" cy="593413"/>
          </a:xfrm>
          <a:custGeom>
            <a:rect b="b" l="l" r="r" t="t"/>
            <a:pathLst>
              <a:path extrusionOk="0" h="593413" w="593413">
                <a:moveTo>
                  <a:pt x="0" y="0"/>
                </a:moveTo>
                <a:lnTo>
                  <a:pt x="593414" y="0"/>
                </a:lnTo>
                <a:lnTo>
                  <a:pt x="593414" y="593413"/>
                </a:lnTo>
                <a:lnTo>
                  <a:pt x="0" y="5934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9" name="Google Shape;1109;p19"/>
          <p:cNvSpPr/>
          <p:nvPr/>
        </p:nvSpPr>
        <p:spPr>
          <a:xfrm>
            <a:off x="8911713" y="3650563"/>
            <a:ext cx="663058" cy="624103"/>
          </a:xfrm>
          <a:custGeom>
            <a:rect b="b" l="l" r="r" t="t"/>
            <a:pathLst>
              <a:path extrusionOk="0" h="624103" w="663058">
                <a:moveTo>
                  <a:pt x="0" y="0"/>
                </a:moveTo>
                <a:lnTo>
                  <a:pt x="663058" y="0"/>
                </a:lnTo>
                <a:lnTo>
                  <a:pt x="663058" y="624103"/>
                </a:lnTo>
                <a:lnTo>
                  <a:pt x="0" y="62410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0" name="Google Shape;1110;p19"/>
          <p:cNvSpPr/>
          <p:nvPr/>
        </p:nvSpPr>
        <p:spPr>
          <a:xfrm flipH="1" rot="5400000">
            <a:off x="14372470" y="5353085"/>
            <a:ext cx="7204092" cy="1164438"/>
          </a:xfrm>
          <a:custGeom>
            <a:rect b="b" l="l" r="r" t="t"/>
            <a:pathLst>
              <a:path extrusionOk="0" h="1289304" w="7315200">
                <a:moveTo>
                  <a:pt x="7315200" y="0"/>
                </a:moveTo>
                <a:lnTo>
                  <a:pt x="0" y="0"/>
                </a:lnTo>
                <a:lnTo>
                  <a:pt x="0" y="1289304"/>
                </a:lnTo>
                <a:lnTo>
                  <a:pt x="7315200" y="1289304"/>
                </a:lnTo>
                <a:lnTo>
                  <a:pt x="731520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1" name="Google Shape;1111;p19"/>
          <p:cNvSpPr txBox="1"/>
          <p:nvPr/>
        </p:nvSpPr>
        <p:spPr>
          <a:xfrm>
            <a:off x="9977844" y="1572509"/>
            <a:ext cx="544572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Assuming Average Product Factor of 90%</a:t>
            </a:r>
            <a:endParaRPr b="0" i="0" sz="2000" u="none" cap="none" strike="noStrike">
              <a:solidFill>
                <a:schemeClr val="dk1"/>
              </a:solidFill>
              <a:latin typeface="Calibri"/>
              <a:ea typeface="Calibri"/>
              <a:cs typeface="Calibri"/>
              <a:sym typeface="Calibri"/>
            </a:endParaRPr>
          </a:p>
        </p:txBody>
      </p:sp>
      <p:pic>
        <p:nvPicPr>
          <p:cNvPr id="1112" name="Google Shape;1112;p19"/>
          <p:cNvPicPr preferRelativeResize="0"/>
          <p:nvPr/>
        </p:nvPicPr>
        <p:blipFill rotWithShape="1">
          <a:blip r:embed="rId8">
            <a:alphaModFix/>
          </a:blip>
          <a:srcRect b="0" l="0" r="0" t="0"/>
          <a:stretch/>
        </p:blipFill>
        <p:spPr>
          <a:xfrm>
            <a:off x="4015794" y="3960814"/>
            <a:ext cx="3508040" cy="3609512"/>
          </a:xfrm>
          <a:prstGeom prst="rect">
            <a:avLst/>
          </a:prstGeom>
          <a:noFill/>
          <a:ln>
            <a:noFill/>
          </a:ln>
        </p:spPr>
      </p:pic>
      <p:pic>
        <p:nvPicPr>
          <p:cNvPr id="1113" name="Google Shape;1113;p19"/>
          <p:cNvPicPr preferRelativeResize="0"/>
          <p:nvPr/>
        </p:nvPicPr>
        <p:blipFill rotWithShape="1">
          <a:blip r:embed="rId9">
            <a:alphaModFix/>
          </a:blip>
          <a:srcRect b="0" l="0" r="0" t="0"/>
          <a:stretch/>
        </p:blipFill>
        <p:spPr>
          <a:xfrm>
            <a:off x="1197015" y="6190057"/>
            <a:ext cx="2818777" cy="2760538"/>
          </a:xfrm>
          <a:prstGeom prst="rect">
            <a:avLst/>
          </a:prstGeom>
          <a:noFill/>
          <a:ln>
            <a:noFill/>
          </a:ln>
        </p:spPr>
      </p:pic>
      <p:pic>
        <p:nvPicPr>
          <p:cNvPr id="1114" name="Google Shape;1114;p19"/>
          <p:cNvPicPr preferRelativeResize="0"/>
          <p:nvPr/>
        </p:nvPicPr>
        <p:blipFill rotWithShape="1">
          <a:blip r:embed="rId10">
            <a:alphaModFix/>
          </a:blip>
          <a:srcRect b="0" l="0" r="0" t="0"/>
          <a:stretch/>
        </p:blipFill>
        <p:spPr>
          <a:xfrm>
            <a:off x="413967" y="663997"/>
            <a:ext cx="4426080" cy="4554107"/>
          </a:xfrm>
          <a:prstGeom prst="rect">
            <a:avLst/>
          </a:prstGeom>
          <a:noFill/>
          <a:ln>
            <a:noFill/>
          </a:ln>
        </p:spPr>
      </p:pic>
      <p:grpSp>
        <p:nvGrpSpPr>
          <p:cNvPr id="1115" name="Google Shape;1115;p19"/>
          <p:cNvGrpSpPr/>
          <p:nvPr/>
        </p:nvGrpSpPr>
        <p:grpSpPr>
          <a:xfrm rot="10800000">
            <a:off x="8740773" y="6366528"/>
            <a:ext cx="8023227" cy="1156189"/>
            <a:chOff x="0" y="-47625"/>
            <a:chExt cx="2292513" cy="437220"/>
          </a:xfrm>
        </p:grpSpPr>
        <p:sp>
          <p:nvSpPr>
            <p:cNvPr id="1116" name="Google Shape;1116;p19"/>
            <p:cNvSpPr/>
            <p:nvPr/>
          </p:nvSpPr>
          <p:spPr>
            <a:xfrm>
              <a:off x="0" y="0"/>
              <a:ext cx="2292513" cy="38959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7" name="Google Shape;1117;p19"/>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8" name="Google Shape;1118;p19"/>
          <p:cNvGrpSpPr/>
          <p:nvPr/>
        </p:nvGrpSpPr>
        <p:grpSpPr>
          <a:xfrm rot="5400000">
            <a:off x="8628397" y="6238207"/>
            <a:ext cx="1235300" cy="1299689"/>
            <a:chOff x="0" y="0"/>
            <a:chExt cx="1174482" cy="1178227"/>
          </a:xfrm>
        </p:grpSpPr>
        <p:sp>
          <p:nvSpPr>
            <p:cNvPr id="1119" name="Google Shape;1119;p19"/>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0" name="Google Shape;1120;p19"/>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19"/>
          <p:cNvGrpSpPr/>
          <p:nvPr/>
        </p:nvGrpSpPr>
        <p:grpSpPr>
          <a:xfrm rot="10800000">
            <a:off x="8763000" y="7658101"/>
            <a:ext cx="8023235" cy="1401355"/>
            <a:chOff x="0" y="-47625"/>
            <a:chExt cx="2292513" cy="437220"/>
          </a:xfrm>
        </p:grpSpPr>
        <p:sp>
          <p:nvSpPr>
            <p:cNvPr id="1122" name="Google Shape;1122;p19"/>
            <p:cNvSpPr/>
            <p:nvPr/>
          </p:nvSpPr>
          <p:spPr>
            <a:xfrm>
              <a:off x="0" y="44060"/>
              <a:ext cx="2292513" cy="345535"/>
            </a:xfrm>
            <a:custGeom>
              <a:rect b="b" l="l" r="r" t="t"/>
              <a:pathLst>
                <a:path extrusionOk="0" h="389595" w="2292513">
                  <a:moveTo>
                    <a:pt x="105363" y="0"/>
                  </a:moveTo>
                  <a:lnTo>
                    <a:pt x="2187150" y="0"/>
                  </a:lnTo>
                  <a:cubicBezTo>
                    <a:pt x="2245341" y="0"/>
                    <a:pt x="2292513" y="47173"/>
                    <a:pt x="2292513" y="105363"/>
                  </a:cubicBezTo>
                  <a:lnTo>
                    <a:pt x="2292513" y="284232"/>
                  </a:lnTo>
                  <a:cubicBezTo>
                    <a:pt x="2292513" y="342422"/>
                    <a:pt x="2245341" y="389595"/>
                    <a:pt x="2187150" y="389595"/>
                  </a:cubicBezTo>
                  <a:lnTo>
                    <a:pt x="105363" y="389595"/>
                  </a:lnTo>
                  <a:cubicBezTo>
                    <a:pt x="47173" y="389595"/>
                    <a:pt x="0" y="342422"/>
                    <a:pt x="0" y="284232"/>
                  </a:cubicBezTo>
                  <a:lnTo>
                    <a:pt x="0" y="105363"/>
                  </a:lnTo>
                  <a:cubicBezTo>
                    <a:pt x="0" y="47173"/>
                    <a:pt x="47173" y="0"/>
                    <a:pt x="105363" y="0"/>
                  </a:cubicBezTo>
                  <a:close/>
                </a:path>
              </a:pathLst>
            </a:custGeom>
            <a:gradFill>
              <a:gsLst>
                <a:gs pos="0">
                  <a:srgbClr val="F2AA16"/>
                </a:gs>
                <a:gs pos="100000">
                  <a:srgbClr val="F4C801"/>
                </a:gs>
              </a:gsLst>
              <a:lin ang="0" scaled="0"/>
            </a:gradFill>
            <a:ln cap="rnd" cmpd="sng" w="38100">
              <a:solidFill>
                <a:srgbClr val="4927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3" name="Google Shape;1123;p19"/>
            <p:cNvSpPr txBox="1"/>
            <p:nvPr/>
          </p:nvSpPr>
          <p:spPr>
            <a:xfrm>
              <a:off x="0" y="-47625"/>
              <a:ext cx="2292513" cy="4372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19"/>
          <p:cNvGrpSpPr/>
          <p:nvPr/>
        </p:nvGrpSpPr>
        <p:grpSpPr>
          <a:xfrm rot="5400000">
            <a:off x="8642794" y="7609806"/>
            <a:ext cx="1235301" cy="1299689"/>
            <a:chOff x="0" y="0"/>
            <a:chExt cx="1174482" cy="1178227"/>
          </a:xfrm>
        </p:grpSpPr>
        <p:sp>
          <p:nvSpPr>
            <p:cNvPr id="1125" name="Google Shape;1125;p19"/>
            <p:cNvSpPr/>
            <p:nvPr/>
          </p:nvSpPr>
          <p:spPr>
            <a:xfrm>
              <a:off x="0" y="0"/>
              <a:ext cx="1174482" cy="1178227"/>
            </a:xfrm>
            <a:custGeom>
              <a:rect b="b" l="l" r="r" t="t"/>
              <a:pathLst>
                <a:path extrusionOk="0" h="1178227" w="1174482">
                  <a:moveTo>
                    <a:pt x="587241" y="0"/>
                  </a:moveTo>
                  <a:cubicBezTo>
                    <a:pt x="262917" y="0"/>
                    <a:pt x="0" y="263755"/>
                    <a:pt x="0" y="589113"/>
                  </a:cubicBezTo>
                  <a:cubicBezTo>
                    <a:pt x="0" y="914472"/>
                    <a:pt x="262917" y="1178227"/>
                    <a:pt x="587241" y="1178227"/>
                  </a:cubicBezTo>
                  <a:cubicBezTo>
                    <a:pt x="911565" y="1178227"/>
                    <a:pt x="1174482" y="914472"/>
                    <a:pt x="1174482" y="589113"/>
                  </a:cubicBezTo>
                  <a:cubicBezTo>
                    <a:pt x="1174482" y="263755"/>
                    <a:pt x="911565" y="0"/>
                    <a:pt x="587241" y="0"/>
                  </a:cubicBezTo>
                  <a:close/>
                </a:path>
              </a:pathLst>
            </a:custGeom>
            <a:solidFill>
              <a:srgbClr val="595959"/>
            </a:solidFill>
            <a:ln cap="sq" cmpd="sng" w="133350">
              <a:solidFill>
                <a:srgbClr val="F2AA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6" name="Google Shape;1126;p19"/>
            <p:cNvSpPr txBox="1"/>
            <p:nvPr/>
          </p:nvSpPr>
          <p:spPr>
            <a:xfrm>
              <a:off x="110108" y="62834"/>
              <a:ext cx="954266" cy="10049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27" name="Google Shape;1127;p19"/>
          <p:cNvSpPr txBox="1"/>
          <p:nvPr/>
        </p:nvSpPr>
        <p:spPr>
          <a:xfrm>
            <a:off x="10236772" y="6400295"/>
            <a:ext cx="6431316"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ED AGENCY/PERSONAL INCOME </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 = $36,250</a:t>
            </a:r>
            <a:endParaRPr b="0" i="0" sz="1200" u="none" cap="none" strike="noStrike">
              <a:solidFill>
                <a:srgbClr val="000000"/>
              </a:solidFill>
              <a:latin typeface="Arial"/>
              <a:ea typeface="Arial"/>
              <a:cs typeface="Arial"/>
              <a:sym typeface="Arial"/>
            </a:endParaRPr>
          </a:p>
        </p:txBody>
      </p:sp>
      <p:sp>
        <p:nvSpPr>
          <p:cNvPr id="1128" name="Google Shape;1128;p19"/>
          <p:cNvSpPr txBox="1"/>
          <p:nvPr/>
        </p:nvSpPr>
        <p:spPr>
          <a:xfrm>
            <a:off x="10236772" y="7738219"/>
            <a:ext cx="6045071" cy="102778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1" i="0" lang="en-US" sz="2799" u="none" cap="none" strike="noStrike">
                <a:solidFill>
                  <a:srgbClr val="000000"/>
                </a:solidFill>
                <a:latin typeface="Poppins"/>
                <a:ea typeface="Poppins"/>
                <a:cs typeface="Poppins"/>
                <a:sym typeface="Poppins"/>
              </a:rPr>
              <a:t>TOTAL CASH FLOW</a:t>
            </a:r>
            <a:endParaRPr b="0" i="0" sz="1400" u="none" cap="none" strike="noStrike">
              <a:solidFill>
                <a:srgbClr val="000000"/>
              </a:solidFill>
              <a:latin typeface="Arial"/>
              <a:ea typeface="Arial"/>
              <a:cs typeface="Arial"/>
              <a:sym typeface="Arial"/>
            </a:endParaRPr>
          </a:p>
          <a:p>
            <a:pPr indent="0" lvl="0" marL="0" marR="0" rtl="0" algn="l">
              <a:lnSpc>
                <a:spcPct val="151625"/>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$90,250/month = $1.083,000/year</a:t>
            </a:r>
            <a:endParaRPr b="0" i="0" sz="1200" u="none" cap="none" strike="noStrike">
              <a:solidFill>
                <a:srgbClr val="000000"/>
              </a:solidFill>
              <a:latin typeface="Arial"/>
              <a:ea typeface="Arial"/>
              <a:cs typeface="Arial"/>
              <a:sym typeface="Arial"/>
            </a:endParaRPr>
          </a:p>
        </p:txBody>
      </p:sp>
      <p:sp>
        <p:nvSpPr>
          <p:cNvPr id="1129" name="Google Shape;1129;p19"/>
          <p:cNvSpPr/>
          <p:nvPr/>
        </p:nvSpPr>
        <p:spPr>
          <a:xfrm>
            <a:off x="8950824" y="7931701"/>
            <a:ext cx="593413" cy="593413"/>
          </a:xfrm>
          <a:custGeom>
            <a:rect b="b" l="l" r="r" t="t"/>
            <a:pathLst>
              <a:path extrusionOk="0" h="593413" w="593413">
                <a:moveTo>
                  <a:pt x="0" y="0"/>
                </a:moveTo>
                <a:lnTo>
                  <a:pt x="593414" y="0"/>
                </a:lnTo>
                <a:lnTo>
                  <a:pt x="593414" y="593413"/>
                </a:lnTo>
                <a:lnTo>
                  <a:pt x="0" y="5934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0" name="Google Shape;1130;p19"/>
          <p:cNvSpPr/>
          <p:nvPr/>
        </p:nvSpPr>
        <p:spPr>
          <a:xfrm>
            <a:off x="8901605" y="6530064"/>
            <a:ext cx="663058" cy="624103"/>
          </a:xfrm>
          <a:custGeom>
            <a:rect b="b" l="l" r="r" t="t"/>
            <a:pathLst>
              <a:path extrusionOk="0" h="624103" w="663058">
                <a:moveTo>
                  <a:pt x="0" y="0"/>
                </a:moveTo>
                <a:lnTo>
                  <a:pt x="663058" y="0"/>
                </a:lnTo>
                <a:lnTo>
                  <a:pt x="663058" y="624103"/>
                </a:lnTo>
                <a:lnTo>
                  <a:pt x="0" y="62410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1" name="Google Shape;1131;p19"/>
          <p:cNvSpPr txBox="1"/>
          <p:nvPr/>
        </p:nvSpPr>
        <p:spPr>
          <a:xfrm>
            <a:off x="11812912" y="9341252"/>
            <a:ext cx="187894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Poppins"/>
                <a:ea typeface="Poppins"/>
                <a:cs typeface="Poppins"/>
                <a:sym typeface="Poppins"/>
              </a:rPr>
              <a:t>+ BONUSES</a:t>
            </a:r>
            <a:endParaRPr b="0" i="0" sz="1400" u="none" cap="none" strike="noStrike">
              <a:solidFill>
                <a:srgbClr val="000000"/>
              </a:solidFill>
              <a:latin typeface="Arial"/>
              <a:ea typeface="Arial"/>
              <a:cs typeface="Arial"/>
              <a:sym typeface="Arial"/>
            </a:endParaRPr>
          </a:p>
        </p:txBody>
      </p:sp>
      <p:sp>
        <p:nvSpPr>
          <p:cNvPr id="1132" name="Google Shape;1132;p19"/>
          <p:cNvSpPr txBox="1"/>
          <p:nvPr/>
        </p:nvSpPr>
        <p:spPr>
          <a:xfrm rot="-2602475">
            <a:off x="515756" y="6722490"/>
            <a:ext cx="2983989" cy="246385"/>
          </a:xfrm>
          <a:prstGeom prst="rect">
            <a:avLst/>
          </a:prstGeom>
          <a:noFill/>
          <a:ln>
            <a:noFill/>
          </a:ln>
        </p:spPr>
        <p:txBody>
          <a:bodyPr anchorCtr="0" anchor="t" bIns="0" lIns="0" spcFirstLastPara="1" rIns="0" wrap="square" tIns="0">
            <a:spAutoFit/>
          </a:bodyPr>
          <a:lstStyle/>
          <a:p>
            <a:pPr indent="0" lvl="0" marL="0" marR="0" rtl="0" algn="ctr">
              <a:lnSpc>
                <a:spcPct val="195000"/>
              </a:lnSpc>
              <a:spcBef>
                <a:spcPts val="0"/>
              </a:spcBef>
              <a:spcAft>
                <a:spcPts val="0"/>
              </a:spcAft>
              <a:buClr>
                <a:srgbClr val="000000"/>
              </a:buClr>
              <a:buSzPts val="1600"/>
              <a:buFont typeface="Arial"/>
              <a:buNone/>
            </a:pPr>
            <a:r>
              <a:rPr b="0" i="0" lang="en-US" sz="1600" u="none" cap="none" strike="noStrike">
                <a:solidFill>
                  <a:srgbClr val="FFFFFF"/>
                </a:solidFill>
                <a:latin typeface="Poppins"/>
                <a:ea typeface="Poppins"/>
                <a:cs typeface="Poppins"/>
                <a:sym typeface="Poppins"/>
              </a:rPr>
              <a:t>ED 115%</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2"/>
                                        </p:tgtEl>
                                        <p:attrNameLst>
                                          <p:attrName>style.visibility</p:attrName>
                                        </p:attrNameLst>
                                      </p:cBhvr>
                                      <p:to>
                                        <p:strVal val="visible"/>
                                      </p:to>
                                    </p:set>
                                    <p:anim calcmode="lin" valueType="num">
                                      <p:cBhvr additive="base">
                                        <p:cTn dur="500"/>
                                        <p:tgtEl>
                                          <p:spTgt spid="10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85"/>
                                        </p:tgtEl>
                                        <p:attrNameLst>
                                          <p:attrName>style.visibility</p:attrName>
                                        </p:attrNameLst>
                                      </p:cBhvr>
                                      <p:to>
                                        <p:strVal val="visible"/>
                                      </p:to>
                                    </p:set>
                                    <p:anim calcmode="lin" valueType="num">
                                      <p:cBhvr additive="base">
                                        <p:cTn dur="500"/>
                                        <p:tgtEl>
                                          <p:spTgt spid="10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00"/>
                                        </p:tgtEl>
                                        <p:attrNameLst>
                                          <p:attrName>style.visibility</p:attrName>
                                        </p:attrNameLst>
                                      </p:cBhvr>
                                      <p:to>
                                        <p:strVal val="visible"/>
                                      </p:to>
                                    </p:set>
                                    <p:anim calcmode="lin" valueType="num">
                                      <p:cBhvr additive="base">
                                        <p:cTn dur="500"/>
                                        <p:tgtEl>
                                          <p:spTgt spid="11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07"/>
                                        </p:tgtEl>
                                        <p:attrNameLst>
                                          <p:attrName>style.visibility</p:attrName>
                                        </p:attrNameLst>
                                      </p:cBhvr>
                                      <p:to>
                                        <p:strVal val="visible"/>
                                      </p:to>
                                    </p:set>
                                    <p:anim calcmode="lin" valueType="num">
                                      <p:cBhvr additive="base">
                                        <p:cTn dur="500"/>
                                        <p:tgtEl>
                                          <p:spTgt spid="11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8"/>
                                        </p:tgtEl>
                                        <p:attrNameLst>
                                          <p:attrName>style.visibility</p:attrName>
                                        </p:attrNameLst>
                                      </p:cBhvr>
                                      <p:to>
                                        <p:strVal val="visible"/>
                                      </p:to>
                                    </p:set>
                                    <p:animEffect filter="fade" transition="in">
                                      <p:cBhvr>
                                        <p:cTn dur="1000"/>
                                        <p:tgtEl>
                                          <p:spTgt spid="1088"/>
                                        </p:tgtEl>
                                      </p:cBhvr>
                                    </p:animEffect>
                                  </p:childTnLst>
                                </p:cTn>
                              </p:par>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1000"/>
                                        <p:tgtEl>
                                          <p:spTgt spid="1091"/>
                                        </p:tgtEl>
                                      </p:cBhvr>
                                    </p:animEffect>
                                  </p:childTnLst>
                                </p:cTn>
                              </p:par>
                              <p:par>
                                <p:cTn fill="hold" nodeType="withEffect" presetClass="entr" presetID="10" presetSubtype="0">
                                  <p:stCondLst>
                                    <p:cond delay="0"/>
                                  </p:stCondLst>
                                  <p:childTnLst>
                                    <p:set>
                                      <p:cBhvr>
                                        <p:cTn dur="1" fill="hold">
                                          <p:stCondLst>
                                            <p:cond delay="0"/>
                                          </p:stCondLst>
                                        </p:cTn>
                                        <p:tgtEl>
                                          <p:spTgt spid="1101"/>
                                        </p:tgtEl>
                                        <p:attrNameLst>
                                          <p:attrName>style.visibility</p:attrName>
                                        </p:attrNameLst>
                                      </p:cBhvr>
                                      <p:to>
                                        <p:strVal val="visible"/>
                                      </p:to>
                                    </p:set>
                                    <p:animEffect filter="fade" transition="in">
                                      <p:cBhvr>
                                        <p:cTn dur="1000"/>
                                        <p:tgtEl>
                                          <p:spTgt spid="1101"/>
                                        </p:tgtEl>
                                      </p:cBhvr>
                                    </p:animEffect>
                                  </p:childTnLst>
                                </p:cTn>
                              </p:par>
                              <p:par>
                                <p:cTn fill="hold" nodeType="with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1000"/>
                                        <p:tgtEl>
                                          <p:spTgt spid="1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4"/>
                                        </p:tgtEl>
                                        <p:attrNameLst>
                                          <p:attrName>style.visibility</p:attrName>
                                        </p:attrNameLst>
                                      </p:cBhvr>
                                      <p:to>
                                        <p:strVal val="visible"/>
                                      </p:to>
                                    </p:set>
                                    <p:animEffect filter="fade" transition="in">
                                      <p:cBhvr>
                                        <p:cTn dur="1000"/>
                                        <p:tgtEl>
                                          <p:spTgt spid="1094"/>
                                        </p:tgtEl>
                                      </p:cBhvr>
                                    </p:animEffect>
                                  </p:childTnLst>
                                </p:cTn>
                              </p:par>
                              <p:par>
                                <p:cTn fill="hold" nodeType="with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1000"/>
                                        <p:tgtEl>
                                          <p:spTgt spid="1097"/>
                                        </p:tgtEl>
                                      </p:cBhvr>
                                    </p:animEffect>
                                  </p:childTnLst>
                                </p:cTn>
                              </p:par>
                              <p:par>
                                <p:cTn fill="hold" nodeType="with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1000"/>
                                        <p:tgtEl>
                                          <p:spTgt spid="1102"/>
                                        </p:tgtEl>
                                      </p:cBhvr>
                                    </p:animEffect>
                                  </p:childTnLst>
                                </p:cTn>
                              </p:par>
                              <p:par>
                                <p:cTn fill="hold" nodeType="with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1000"/>
                                        <p:tgtEl>
                                          <p:spTgt spid="1103"/>
                                        </p:tgtEl>
                                      </p:cBhvr>
                                    </p:animEffect>
                                  </p:childTnLst>
                                </p:cTn>
                              </p:par>
                              <p:par>
                                <p:cTn fill="hold" nodeType="with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1000"/>
                                        <p:tgtEl>
                                          <p:spTgt spid="1106"/>
                                        </p:tgtEl>
                                      </p:cBhvr>
                                    </p:animEffect>
                                  </p:childTnLst>
                                </p:cTn>
                              </p:par>
                              <p:par>
                                <p:cTn fill="hold" nodeType="with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1000"/>
                                        <p:tgtEl>
                                          <p:spTgt spid="1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1000"/>
                                        <p:tgtEl>
                                          <p:spTgt spid="1115"/>
                                        </p:tgtEl>
                                      </p:cBhvr>
                                    </p:animEffect>
                                  </p:childTnLst>
                                </p:cTn>
                              </p:par>
                              <p:par>
                                <p:cTn fill="hold" nodeType="with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1000"/>
                                        <p:tgtEl>
                                          <p:spTgt spid="1118"/>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1000"/>
                                        <p:tgtEl>
                                          <p:spTgt spid="1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1000"/>
                                        <p:tgtEl>
                                          <p:spTgt spid="1121"/>
                                        </p:tgtEl>
                                      </p:cBhvr>
                                    </p:animEffect>
                                  </p:childTnLst>
                                </p:cTn>
                              </p:par>
                              <p:par>
                                <p:cTn fill="hold" nodeType="with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1000"/>
                                        <p:tgtEl>
                                          <p:spTgt spid="1124"/>
                                        </p:tgtEl>
                                      </p:cBhvr>
                                    </p:animEffect>
                                  </p:childTnLst>
                                </p:cTn>
                              </p:par>
                              <p:par>
                                <p:cTn fill="hold" nodeType="with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000"/>
                                        <p:tgtEl>
                                          <p:spTgt spid="1128"/>
                                        </p:tgtEl>
                                      </p:cBhvr>
                                    </p:animEffect>
                                  </p:childTnLst>
                                </p:cTn>
                              </p:par>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20"/>
          <p:cNvSpPr/>
          <p:nvPr/>
        </p:nvSpPr>
        <p:spPr>
          <a:xfrm rot="5400000">
            <a:off x="180507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9" name="Google Shape;1139;p20"/>
          <p:cNvSpPr/>
          <p:nvPr/>
        </p:nvSpPr>
        <p:spPr>
          <a:xfrm rot="5400000">
            <a:off x="15130139"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0" name="Google Shape;1140;p20"/>
          <p:cNvSpPr/>
          <p:nvPr/>
        </p:nvSpPr>
        <p:spPr>
          <a:xfrm rot="5400000">
            <a:off x="2203916"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1" name="Google Shape;1141;p20"/>
          <p:cNvSpPr/>
          <p:nvPr/>
        </p:nvSpPr>
        <p:spPr>
          <a:xfrm rot="5400000">
            <a:off x="15528984"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2" name="Google Shape;1142;p20"/>
          <p:cNvSpPr/>
          <p:nvPr/>
        </p:nvSpPr>
        <p:spPr>
          <a:xfrm rot="5400000">
            <a:off x="260276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3" name="Google Shape;1143;p20"/>
          <p:cNvSpPr/>
          <p:nvPr/>
        </p:nvSpPr>
        <p:spPr>
          <a:xfrm rot="5400000">
            <a:off x="15927829"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1144" name="Google Shape;1144;p20"/>
          <p:cNvCxnSpPr/>
          <p:nvPr/>
        </p:nvCxnSpPr>
        <p:spPr>
          <a:xfrm flipH="1" rot="10800000">
            <a:off x="6103636" y="3419075"/>
            <a:ext cx="983299" cy="983299"/>
          </a:xfrm>
          <a:prstGeom prst="straightConnector1">
            <a:avLst/>
          </a:prstGeom>
          <a:noFill/>
          <a:ln cap="flat" cmpd="sng" w="85725">
            <a:solidFill>
              <a:srgbClr val="F7CE0D"/>
            </a:solidFill>
            <a:prstDash val="solid"/>
            <a:round/>
            <a:headEnd len="sm" w="sm" type="none"/>
            <a:tailEnd len="lg" w="lg" type="oval"/>
          </a:ln>
        </p:spPr>
      </p:cxnSp>
      <p:cxnSp>
        <p:nvCxnSpPr>
          <p:cNvPr id="1145" name="Google Shape;1145;p20"/>
          <p:cNvCxnSpPr/>
          <p:nvPr/>
        </p:nvCxnSpPr>
        <p:spPr>
          <a:xfrm>
            <a:off x="7080027" y="3601463"/>
            <a:ext cx="922800" cy="675900"/>
          </a:xfrm>
          <a:prstGeom prst="straightConnector1">
            <a:avLst/>
          </a:prstGeom>
          <a:noFill/>
          <a:ln cap="flat" cmpd="sng" w="85725">
            <a:solidFill>
              <a:srgbClr val="F7CE0D"/>
            </a:solidFill>
            <a:prstDash val="solid"/>
            <a:round/>
            <a:headEnd len="sm" w="sm" type="none"/>
            <a:tailEnd len="lg" w="lg" type="oval"/>
          </a:ln>
        </p:spPr>
      </p:cxnSp>
      <p:cxnSp>
        <p:nvCxnSpPr>
          <p:cNvPr id="1146" name="Google Shape;1146;p20"/>
          <p:cNvCxnSpPr/>
          <p:nvPr/>
        </p:nvCxnSpPr>
        <p:spPr>
          <a:xfrm flipH="1">
            <a:off x="11201065" y="5026332"/>
            <a:ext cx="983299" cy="983299"/>
          </a:xfrm>
          <a:prstGeom prst="straightConnector1">
            <a:avLst/>
          </a:prstGeom>
          <a:noFill/>
          <a:ln cap="flat" cmpd="sng" w="85725">
            <a:solidFill>
              <a:srgbClr val="F7CE0D"/>
            </a:solidFill>
            <a:prstDash val="solid"/>
            <a:round/>
            <a:headEnd len="sm" w="sm" type="none"/>
            <a:tailEnd len="lg" w="lg" type="oval"/>
          </a:ln>
        </p:spPr>
      </p:cxnSp>
      <p:cxnSp>
        <p:nvCxnSpPr>
          <p:cNvPr id="1147" name="Google Shape;1147;p20"/>
          <p:cNvCxnSpPr/>
          <p:nvPr/>
        </p:nvCxnSpPr>
        <p:spPr>
          <a:xfrm rot="10800000">
            <a:off x="10332873" y="5227843"/>
            <a:ext cx="875100" cy="599400"/>
          </a:xfrm>
          <a:prstGeom prst="straightConnector1">
            <a:avLst/>
          </a:prstGeom>
          <a:noFill/>
          <a:ln cap="flat" cmpd="sng" w="85725">
            <a:solidFill>
              <a:srgbClr val="F7CE0D"/>
            </a:solidFill>
            <a:prstDash val="solid"/>
            <a:round/>
            <a:headEnd len="sm" w="sm" type="none"/>
            <a:tailEnd len="lg" w="lg" type="oval"/>
          </a:ln>
        </p:spPr>
      </p:cxnSp>
      <p:grpSp>
        <p:nvGrpSpPr>
          <p:cNvPr id="1148" name="Google Shape;1148;p20"/>
          <p:cNvGrpSpPr/>
          <p:nvPr/>
        </p:nvGrpSpPr>
        <p:grpSpPr>
          <a:xfrm rot="-5400000">
            <a:off x="3790684" y="3388420"/>
            <a:ext cx="2651866" cy="2651866"/>
            <a:chOff x="0" y="0"/>
            <a:chExt cx="812800" cy="812800"/>
          </a:xfrm>
        </p:grpSpPr>
        <p:sp>
          <p:nvSpPr>
            <p:cNvPr id="1149" name="Google Shape;114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5656"/>
            </a:solidFill>
            <a:ln cap="sq" cmpd="sng" w="142875">
              <a:solidFill>
                <a:srgbClr val="F7CE0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0" name="Google Shape;115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1" name="Google Shape;1151;p20"/>
          <p:cNvGrpSpPr/>
          <p:nvPr/>
        </p:nvGrpSpPr>
        <p:grpSpPr>
          <a:xfrm rot="-5400000">
            <a:off x="7818067" y="3388420"/>
            <a:ext cx="2651866" cy="2651866"/>
            <a:chOff x="0" y="0"/>
            <a:chExt cx="812800" cy="812800"/>
          </a:xfrm>
        </p:grpSpPr>
        <p:sp>
          <p:nvSpPr>
            <p:cNvPr id="1152" name="Google Shape;115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5656"/>
            </a:solidFill>
            <a:ln cap="sq" cmpd="sng" w="142875">
              <a:solidFill>
                <a:srgbClr val="F7CE0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3" name="Google Shape;115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20"/>
          <p:cNvGrpSpPr/>
          <p:nvPr/>
        </p:nvGrpSpPr>
        <p:grpSpPr>
          <a:xfrm rot="-5400000">
            <a:off x="11845450" y="3388420"/>
            <a:ext cx="2651866" cy="2651866"/>
            <a:chOff x="0" y="0"/>
            <a:chExt cx="812800" cy="812800"/>
          </a:xfrm>
        </p:grpSpPr>
        <p:sp>
          <p:nvSpPr>
            <p:cNvPr id="1155" name="Google Shape;115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5656"/>
            </a:solidFill>
            <a:ln cap="sq" cmpd="sng" w="142875">
              <a:solidFill>
                <a:srgbClr val="F7CE0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6" name="Google Shape;115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ack and white logo  Description automatically generated" id="1157" name="Google Shape;1157;p20"/>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4">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8" name="Google Shape;1158;p20"/>
          <p:cNvSpPr/>
          <p:nvPr/>
        </p:nvSpPr>
        <p:spPr>
          <a:xfrm>
            <a:off x="4491675" y="4057620"/>
            <a:ext cx="1308292" cy="1343561"/>
          </a:xfrm>
          <a:custGeom>
            <a:rect b="b" l="l" r="r" t="t"/>
            <a:pathLst>
              <a:path extrusionOk="0" h="1343561" w="1308292">
                <a:moveTo>
                  <a:pt x="0" y="0"/>
                </a:moveTo>
                <a:lnTo>
                  <a:pt x="1308292" y="0"/>
                </a:lnTo>
                <a:lnTo>
                  <a:pt x="1308292" y="1343561"/>
                </a:lnTo>
                <a:lnTo>
                  <a:pt x="0" y="13435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9" name="Google Shape;1159;p20"/>
          <p:cNvSpPr/>
          <p:nvPr/>
        </p:nvSpPr>
        <p:spPr>
          <a:xfrm>
            <a:off x="8457172" y="4027525"/>
            <a:ext cx="1373657" cy="1373657"/>
          </a:xfrm>
          <a:custGeom>
            <a:rect b="b" l="l" r="r" t="t"/>
            <a:pathLst>
              <a:path extrusionOk="0" h="1373657" w="1373657">
                <a:moveTo>
                  <a:pt x="0" y="0"/>
                </a:moveTo>
                <a:lnTo>
                  <a:pt x="1373656" y="0"/>
                </a:lnTo>
                <a:lnTo>
                  <a:pt x="1373656" y="1373656"/>
                </a:lnTo>
                <a:lnTo>
                  <a:pt x="0" y="137365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0" name="Google Shape;1160;p20"/>
          <p:cNvSpPr/>
          <p:nvPr/>
        </p:nvSpPr>
        <p:spPr>
          <a:xfrm>
            <a:off x="12529298" y="4179817"/>
            <a:ext cx="1284171" cy="1069072"/>
          </a:xfrm>
          <a:custGeom>
            <a:rect b="b" l="l" r="r" t="t"/>
            <a:pathLst>
              <a:path extrusionOk="0" h="1069072" w="1284171">
                <a:moveTo>
                  <a:pt x="0" y="0"/>
                </a:moveTo>
                <a:lnTo>
                  <a:pt x="1284171" y="0"/>
                </a:lnTo>
                <a:lnTo>
                  <a:pt x="1284171" y="1069072"/>
                </a:lnTo>
                <a:lnTo>
                  <a:pt x="0" y="10690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1" name="Google Shape;1161;p20"/>
          <p:cNvSpPr txBox="1"/>
          <p:nvPr/>
        </p:nvSpPr>
        <p:spPr>
          <a:xfrm>
            <a:off x="5799967" y="933450"/>
            <a:ext cx="6688066" cy="8508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424244"/>
                </a:solidFill>
                <a:latin typeface="Poppins"/>
                <a:ea typeface="Poppins"/>
                <a:cs typeface="Poppins"/>
                <a:sym typeface="Poppins"/>
              </a:rPr>
              <a:t>OWNERSHIP</a:t>
            </a:r>
            <a:endParaRPr b="0" i="0" sz="1400" u="none" cap="none" strike="noStrike">
              <a:solidFill>
                <a:srgbClr val="000000"/>
              </a:solidFill>
              <a:latin typeface="Arial"/>
              <a:ea typeface="Arial"/>
              <a:cs typeface="Arial"/>
              <a:sym typeface="Arial"/>
            </a:endParaRPr>
          </a:p>
        </p:txBody>
      </p:sp>
      <p:sp>
        <p:nvSpPr>
          <p:cNvPr id="1162" name="Google Shape;1162;p20"/>
          <p:cNvSpPr txBox="1"/>
          <p:nvPr/>
        </p:nvSpPr>
        <p:spPr>
          <a:xfrm>
            <a:off x="3317135" y="6497533"/>
            <a:ext cx="3598963" cy="876002"/>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Clr>
                <a:srgbClr val="000000"/>
              </a:buClr>
              <a:buSzPts val="2761"/>
              <a:buFont typeface="Arial"/>
              <a:buNone/>
            </a:pPr>
            <a:r>
              <a:rPr b="1" i="0" lang="en-US" sz="2761" u="none" cap="none" strike="noStrike">
                <a:solidFill>
                  <a:srgbClr val="424244"/>
                </a:solidFill>
                <a:latin typeface="Poppins"/>
                <a:ea typeface="Poppins"/>
                <a:cs typeface="Poppins"/>
                <a:sym typeface="Poppins"/>
              </a:rPr>
              <a:t>Ownership </a:t>
            </a:r>
            <a:endParaRPr b="0" i="0" sz="1400" u="none" cap="none" strike="noStrike">
              <a:solidFill>
                <a:srgbClr val="000000"/>
              </a:solidFill>
              <a:latin typeface="Arial"/>
              <a:ea typeface="Arial"/>
              <a:cs typeface="Arial"/>
              <a:sym typeface="Arial"/>
            </a:endParaRPr>
          </a:p>
          <a:p>
            <a:pPr indent="0" lvl="0" marL="0" marR="0" rtl="0" algn="ctr">
              <a:lnSpc>
                <a:spcPct val="120028"/>
              </a:lnSpc>
              <a:spcBef>
                <a:spcPts val="0"/>
              </a:spcBef>
              <a:spcAft>
                <a:spcPts val="0"/>
              </a:spcAft>
              <a:buClr>
                <a:srgbClr val="000000"/>
              </a:buClr>
              <a:buSzPts val="2761"/>
              <a:buFont typeface="Arial"/>
              <a:buNone/>
            </a:pPr>
            <a:r>
              <a:rPr b="1" i="0" lang="en-US" sz="2761" u="none" cap="none" strike="noStrike">
                <a:solidFill>
                  <a:srgbClr val="424244"/>
                </a:solidFill>
                <a:latin typeface="Poppins"/>
                <a:ea typeface="Poppins"/>
                <a:cs typeface="Poppins"/>
                <a:sym typeface="Poppins"/>
              </a:rPr>
              <a:t>of Your Clients</a:t>
            </a:r>
            <a:endParaRPr b="0" i="0" sz="1400" u="none" cap="none" strike="noStrike">
              <a:solidFill>
                <a:srgbClr val="000000"/>
              </a:solidFill>
              <a:latin typeface="Arial"/>
              <a:ea typeface="Arial"/>
              <a:cs typeface="Arial"/>
              <a:sym typeface="Arial"/>
            </a:endParaRPr>
          </a:p>
        </p:txBody>
      </p:sp>
      <p:sp>
        <p:nvSpPr>
          <p:cNvPr id="1163" name="Google Shape;1163;p20"/>
          <p:cNvSpPr txBox="1"/>
          <p:nvPr/>
        </p:nvSpPr>
        <p:spPr>
          <a:xfrm>
            <a:off x="7662477" y="6497533"/>
            <a:ext cx="2893254" cy="876002"/>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Clr>
                <a:srgbClr val="000000"/>
              </a:buClr>
              <a:buSzPts val="2761"/>
              <a:buFont typeface="Arial"/>
              <a:buNone/>
            </a:pPr>
            <a:r>
              <a:rPr b="1" i="0" lang="en-US" sz="2761" u="none" cap="none" strike="noStrike">
                <a:solidFill>
                  <a:srgbClr val="424244"/>
                </a:solidFill>
                <a:latin typeface="Poppins"/>
                <a:ea typeface="Poppins"/>
                <a:cs typeface="Poppins"/>
                <a:sym typeface="Poppins"/>
              </a:rPr>
              <a:t>Ownership </a:t>
            </a:r>
            <a:endParaRPr b="0" i="0" sz="1400" u="none" cap="none" strike="noStrike">
              <a:solidFill>
                <a:srgbClr val="000000"/>
              </a:solidFill>
              <a:latin typeface="Arial"/>
              <a:ea typeface="Arial"/>
              <a:cs typeface="Arial"/>
              <a:sym typeface="Arial"/>
            </a:endParaRPr>
          </a:p>
          <a:p>
            <a:pPr indent="0" lvl="0" marL="0" marR="0" rtl="0" algn="ctr">
              <a:lnSpc>
                <a:spcPct val="120028"/>
              </a:lnSpc>
              <a:spcBef>
                <a:spcPts val="0"/>
              </a:spcBef>
              <a:spcAft>
                <a:spcPts val="0"/>
              </a:spcAft>
              <a:buClr>
                <a:srgbClr val="000000"/>
              </a:buClr>
              <a:buSzPts val="2761"/>
              <a:buFont typeface="Arial"/>
              <a:buNone/>
            </a:pPr>
            <a:r>
              <a:rPr b="1" i="0" lang="en-US" sz="2761" u="none" cap="none" strike="noStrike">
                <a:solidFill>
                  <a:srgbClr val="424244"/>
                </a:solidFill>
                <a:latin typeface="Poppins"/>
                <a:ea typeface="Poppins"/>
                <a:cs typeface="Poppins"/>
                <a:sym typeface="Poppins"/>
              </a:rPr>
              <a:t>of Your Agency</a:t>
            </a:r>
            <a:endParaRPr b="0" i="0" sz="1400" u="none" cap="none" strike="noStrike">
              <a:solidFill>
                <a:srgbClr val="000000"/>
              </a:solidFill>
              <a:latin typeface="Arial"/>
              <a:ea typeface="Arial"/>
              <a:cs typeface="Arial"/>
              <a:sym typeface="Arial"/>
            </a:endParaRPr>
          </a:p>
        </p:txBody>
      </p:sp>
      <p:sp>
        <p:nvSpPr>
          <p:cNvPr id="1164" name="Google Shape;1164;p20"/>
          <p:cNvSpPr txBox="1"/>
          <p:nvPr/>
        </p:nvSpPr>
        <p:spPr>
          <a:xfrm>
            <a:off x="11302110" y="6497533"/>
            <a:ext cx="3738546" cy="846386"/>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Clr>
                <a:srgbClr val="000000"/>
              </a:buClr>
              <a:buSzPts val="2761"/>
              <a:buFont typeface="Arial"/>
              <a:buNone/>
            </a:pPr>
            <a:r>
              <a:rPr b="1" i="0" lang="en-US" sz="2761" u="none" cap="none" strike="noStrike">
                <a:solidFill>
                  <a:srgbClr val="424244"/>
                </a:solidFill>
                <a:latin typeface="Poppins"/>
                <a:ea typeface="Poppins"/>
                <a:cs typeface="Poppins"/>
                <a:sym typeface="Poppins"/>
              </a:rPr>
              <a:t>Ownership </a:t>
            </a:r>
            <a:endParaRPr b="0" i="0" sz="1400" u="none" cap="none" strike="noStrike">
              <a:solidFill>
                <a:srgbClr val="000000"/>
              </a:solidFill>
              <a:latin typeface="Arial"/>
              <a:ea typeface="Arial"/>
              <a:cs typeface="Arial"/>
              <a:sym typeface="Arial"/>
            </a:endParaRPr>
          </a:p>
          <a:p>
            <a:pPr indent="0" lvl="0" marL="0" marR="0" rtl="0" algn="ctr">
              <a:lnSpc>
                <a:spcPct val="120028"/>
              </a:lnSpc>
              <a:spcBef>
                <a:spcPts val="0"/>
              </a:spcBef>
              <a:spcAft>
                <a:spcPts val="0"/>
              </a:spcAft>
              <a:buClr>
                <a:srgbClr val="000000"/>
              </a:buClr>
              <a:buSzPts val="2761"/>
              <a:buFont typeface="Arial"/>
              <a:buNone/>
            </a:pPr>
            <a:r>
              <a:rPr b="1" i="0" lang="en-US" sz="2761" u="none" cap="none" strike="noStrike">
                <a:solidFill>
                  <a:srgbClr val="424244"/>
                </a:solidFill>
                <a:latin typeface="Poppins"/>
                <a:ea typeface="Poppins"/>
                <a:cs typeface="Poppins"/>
                <a:sym typeface="Poppins"/>
              </a:rPr>
              <a:t>of Experior</a:t>
            </a:r>
            <a:endParaRPr b="0" i="0" sz="1400" u="none" cap="none" strike="noStrike">
              <a:solidFill>
                <a:srgbClr val="000000"/>
              </a:solidFill>
              <a:latin typeface="Arial"/>
              <a:ea typeface="Arial"/>
              <a:cs typeface="Arial"/>
              <a:sym typeface="Arial"/>
            </a:endParaRPr>
          </a:p>
        </p:txBody>
      </p:sp>
      <p:grpSp>
        <p:nvGrpSpPr>
          <p:cNvPr id="1165" name="Google Shape;1165;p20"/>
          <p:cNvGrpSpPr/>
          <p:nvPr/>
        </p:nvGrpSpPr>
        <p:grpSpPr>
          <a:xfrm rot="10800000">
            <a:off x="15130581" y="-165718"/>
            <a:ext cx="3685761" cy="1375244"/>
            <a:chOff x="0" y="-47625"/>
            <a:chExt cx="970735" cy="362204"/>
          </a:xfrm>
        </p:grpSpPr>
        <p:sp>
          <p:nvSpPr>
            <p:cNvPr id="1166" name="Google Shape;1166;p20"/>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7" name="Google Shape;1167;p20"/>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20"/>
          <p:cNvGrpSpPr/>
          <p:nvPr/>
        </p:nvGrpSpPr>
        <p:grpSpPr>
          <a:xfrm rot="5400000">
            <a:off x="16144463" y="614201"/>
            <a:ext cx="828999" cy="828999"/>
            <a:chOff x="0" y="0"/>
            <a:chExt cx="812800" cy="812800"/>
          </a:xfrm>
        </p:grpSpPr>
        <p:sp>
          <p:nvSpPr>
            <p:cNvPr id="1169" name="Google Shape;11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0" name="Google Shape;117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171" name="Google Shape;1171;p20"/>
          <p:cNvPicPr preferRelativeResize="0"/>
          <p:nvPr/>
        </p:nvPicPr>
        <p:blipFill rotWithShape="1">
          <a:blip r:embed="rId8">
            <a:alphaModFix/>
          </a:blip>
          <a:srcRect b="0" l="0" r="0" t="0"/>
          <a:stretch/>
        </p:blipFill>
        <p:spPr>
          <a:xfrm rot="-5400000">
            <a:off x="1769874" y="5968846"/>
            <a:ext cx="1184656" cy="6705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1000"/>
                                        <p:tgtEl>
                                          <p:spTgt spid="1144"/>
                                        </p:tgtEl>
                                      </p:cBhvr>
                                    </p:animEffect>
                                  </p:childTnLst>
                                </p:cTn>
                              </p:par>
                              <p:par>
                                <p:cTn fill="hold" nodeType="with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1000"/>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1000"/>
                                        <p:tgtEl>
                                          <p:spTgt spid="1148"/>
                                        </p:tgtEl>
                                      </p:cBhvr>
                                    </p:animEffect>
                                  </p:childTnLst>
                                </p:cTn>
                              </p:par>
                              <p:par>
                                <p:cTn fill="hold" nodeType="with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1000"/>
                                        <p:tgtEl>
                                          <p:spTgt spid="1158"/>
                                        </p:tgtEl>
                                      </p:cBhvr>
                                    </p:animEffect>
                                  </p:childTnLst>
                                </p:cTn>
                              </p:par>
                              <p:par>
                                <p:cTn fill="hold" nodeType="with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1000"/>
                                        <p:tgtEl>
                                          <p:spTgt spid="1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par>
                                <p:cTn fill="hold" nodeType="with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par>
                                <p:cTn fill="hold" nodeType="with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1000"/>
                                        <p:tgtEl>
                                          <p:spTgt spid="1151"/>
                                        </p:tgtEl>
                                      </p:cBhvr>
                                    </p:animEffect>
                                  </p:childTnLst>
                                </p:cTn>
                              </p:par>
                              <p:par>
                                <p:cTn fill="hold" nodeType="with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10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1000"/>
                                        <p:tgtEl>
                                          <p:spTgt spid="1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1000"/>
                                        <p:tgtEl>
                                          <p:spTgt spid="1154"/>
                                        </p:tgtEl>
                                      </p:cBhvr>
                                    </p:animEffect>
                                  </p:childTnLst>
                                </p:cTn>
                              </p:par>
                              <p:par>
                                <p:cTn fill="hold" nodeType="with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1000"/>
                                        <p:tgtEl>
                                          <p:spTgt spid="1160"/>
                                        </p:tgtEl>
                                      </p:cBhvr>
                                    </p:animEffect>
                                  </p:childTnLst>
                                </p:cTn>
                              </p:par>
                              <p:par>
                                <p:cTn fill="hold" nodeType="with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10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21"/>
          <p:cNvSpPr txBox="1"/>
          <p:nvPr/>
        </p:nvSpPr>
        <p:spPr>
          <a:xfrm>
            <a:off x="5603084" y="1454443"/>
            <a:ext cx="34290"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445469"/>
              </a:solidFill>
              <a:latin typeface="Arial"/>
              <a:ea typeface="Arial"/>
              <a:cs typeface="Arial"/>
              <a:sym typeface="Arial"/>
            </a:endParaRPr>
          </a:p>
        </p:txBody>
      </p:sp>
      <p:sp>
        <p:nvSpPr>
          <p:cNvPr id="1177" name="Google Shape;1177;p21"/>
          <p:cNvSpPr/>
          <p:nvPr/>
        </p:nvSpPr>
        <p:spPr>
          <a:xfrm rot="-5400000">
            <a:off x="10807061" y="2063291"/>
            <a:ext cx="6690149" cy="7046189"/>
          </a:xfrm>
          <a:prstGeom prst="rect">
            <a:avLst/>
          </a:prstGeom>
          <a:solidFill>
            <a:schemeClr val="dk1">
              <a:alpha val="23529"/>
            </a:schemeClr>
          </a:solidFill>
          <a:ln cap="flat" cmpd="sng" w="9525">
            <a:solidFill>
              <a:srgbClr val="00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1178" name="Google Shape;1178;p21"/>
          <p:cNvSpPr txBox="1"/>
          <p:nvPr/>
        </p:nvSpPr>
        <p:spPr>
          <a:xfrm>
            <a:off x="10820400" y="3106060"/>
            <a:ext cx="6705600" cy="4878232"/>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Poppins"/>
                <a:ea typeface="Poppins"/>
                <a:cs typeface="Poppins"/>
                <a:sym typeface="Poppins"/>
              </a:rPr>
              <a:t>We offer every agent the unique opportunity to build an Agency and continue to receive an income upon death, disability or retirement.</a:t>
            </a:r>
            <a:endParaRPr b="0" i="0" sz="1400" u="none" cap="none" strike="noStrike">
              <a:solidFill>
                <a:srgbClr val="000000"/>
              </a:solidFill>
              <a:latin typeface="Arial"/>
              <a:ea typeface="Arial"/>
              <a:cs typeface="Arial"/>
              <a:sym typeface="Arial"/>
            </a:endParaRPr>
          </a:p>
        </p:txBody>
      </p:sp>
      <p:pic>
        <p:nvPicPr>
          <p:cNvPr descr="Legacy Pt.2 - The Legacy of Faith — Evangel Temple" id="1179" name="Google Shape;1179;p21"/>
          <p:cNvPicPr preferRelativeResize="0"/>
          <p:nvPr/>
        </p:nvPicPr>
        <p:blipFill rotWithShape="1">
          <a:blip r:embed="rId3">
            <a:alphaModFix/>
          </a:blip>
          <a:srcRect b="1518" l="2684" r="2774" t="22130"/>
          <a:stretch/>
        </p:blipFill>
        <p:spPr>
          <a:xfrm>
            <a:off x="269012" y="3306725"/>
            <a:ext cx="9955398" cy="4523873"/>
          </a:xfrm>
          <a:prstGeom prst="rect">
            <a:avLst/>
          </a:prstGeom>
          <a:noFill/>
          <a:ln>
            <a:noFill/>
          </a:ln>
        </p:spPr>
      </p:pic>
      <p:sp>
        <p:nvSpPr>
          <p:cNvPr id="1180" name="Google Shape;1180;p21"/>
          <p:cNvSpPr/>
          <p:nvPr/>
        </p:nvSpPr>
        <p:spPr>
          <a:xfrm rot="5400000">
            <a:off x="180507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1" name="Google Shape;1181;p21"/>
          <p:cNvSpPr/>
          <p:nvPr/>
        </p:nvSpPr>
        <p:spPr>
          <a:xfrm rot="5400000">
            <a:off x="15130139"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2" name="Google Shape;1182;p21"/>
          <p:cNvSpPr/>
          <p:nvPr/>
        </p:nvSpPr>
        <p:spPr>
          <a:xfrm rot="5400000">
            <a:off x="2203916"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3" name="Google Shape;1183;p21"/>
          <p:cNvSpPr/>
          <p:nvPr/>
        </p:nvSpPr>
        <p:spPr>
          <a:xfrm rot="5400000">
            <a:off x="15528984"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4" name="Google Shape;1184;p21"/>
          <p:cNvSpPr/>
          <p:nvPr/>
        </p:nvSpPr>
        <p:spPr>
          <a:xfrm rot="5400000">
            <a:off x="260276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5" name="Google Shape;1185;p21"/>
          <p:cNvSpPr/>
          <p:nvPr/>
        </p:nvSpPr>
        <p:spPr>
          <a:xfrm rot="5400000">
            <a:off x="15927829"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ack and white logo  Description automatically generated" id="1186" name="Google Shape;1186;p21"/>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5">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7" name="Google Shape;1187;p21"/>
          <p:cNvSpPr txBox="1"/>
          <p:nvPr/>
        </p:nvSpPr>
        <p:spPr>
          <a:xfrm>
            <a:off x="5799967" y="612531"/>
            <a:ext cx="6688066"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424244"/>
                </a:solidFill>
                <a:latin typeface="Poppins"/>
                <a:ea typeface="Poppins"/>
                <a:cs typeface="Poppins"/>
                <a:sym typeface="Poppins"/>
              </a:rPr>
              <a:t>LEGACY OWNERSHIP</a:t>
            </a:r>
            <a:endParaRPr b="0" i="0" sz="1400" u="none" cap="none" strike="noStrike">
              <a:solidFill>
                <a:srgbClr val="000000"/>
              </a:solidFill>
              <a:latin typeface="Arial"/>
              <a:ea typeface="Arial"/>
              <a:cs typeface="Arial"/>
              <a:sym typeface="Arial"/>
            </a:endParaRPr>
          </a:p>
        </p:txBody>
      </p:sp>
      <p:grpSp>
        <p:nvGrpSpPr>
          <p:cNvPr id="1188" name="Google Shape;1188;p21"/>
          <p:cNvGrpSpPr/>
          <p:nvPr/>
        </p:nvGrpSpPr>
        <p:grpSpPr>
          <a:xfrm rot="10800000">
            <a:off x="15130581" y="-165718"/>
            <a:ext cx="3685761" cy="1375244"/>
            <a:chOff x="0" y="-47625"/>
            <a:chExt cx="970735" cy="362204"/>
          </a:xfrm>
        </p:grpSpPr>
        <p:sp>
          <p:nvSpPr>
            <p:cNvPr id="1189" name="Google Shape;1189;p21"/>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0" name="Google Shape;1190;p21"/>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21"/>
          <p:cNvGrpSpPr/>
          <p:nvPr/>
        </p:nvGrpSpPr>
        <p:grpSpPr>
          <a:xfrm rot="5400000">
            <a:off x="16144463" y="614201"/>
            <a:ext cx="828999" cy="828999"/>
            <a:chOff x="0" y="0"/>
            <a:chExt cx="812800" cy="812800"/>
          </a:xfrm>
        </p:grpSpPr>
        <p:sp>
          <p:nvSpPr>
            <p:cNvPr id="1192" name="Google Shape;11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3" name="Google Shape;119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194" name="Google Shape;1194;p21"/>
          <p:cNvPicPr preferRelativeResize="0"/>
          <p:nvPr/>
        </p:nvPicPr>
        <p:blipFill rotWithShape="1">
          <a:blip r:embed="rId6">
            <a:alphaModFix/>
          </a:blip>
          <a:srcRect b="0" l="0" r="0" t="0"/>
          <a:stretch/>
        </p:blipFill>
        <p:spPr>
          <a:xfrm rot="-5400000">
            <a:off x="1723802" y="6034690"/>
            <a:ext cx="1164884" cy="659368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8"/>
                                        </p:tgtEl>
                                        <p:attrNameLst>
                                          <p:attrName>style.visibility</p:attrName>
                                        </p:attrNameLst>
                                      </p:cBhvr>
                                      <p:to>
                                        <p:strVal val="visible"/>
                                      </p:to>
                                    </p:set>
                                    <p:anim calcmode="lin" valueType="num">
                                      <p:cBhvr additive="base">
                                        <p:cTn dur="1000"/>
                                        <p:tgtEl>
                                          <p:spTgt spid="11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22"/>
          <p:cNvSpPr txBox="1"/>
          <p:nvPr/>
        </p:nvSpPr>
        <p:spPr>
          <a:xfrm>
            <a:off x="5603084" y="1454443"/>
            <a:ext cx="34290"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445469"/>
              </a:solidFill>
              <a:latin typeface="Arial"/>
              <a:ea typeface="Arial"/>
              <a:cs typeface="Arial"/>
              <a:sym typeface="Arial"/>
            </a:endParaRPr>
          </a:p>
        </p:txBody>
      </p:sp>
      <p:sp>
        <p:nvSpPr>
          <p:cNvPr id="1200" name="Google Shape;1200;p22"/>
          <p:cNvSpPr/>
          <p:nvPr/>
        </p:nvSpPr>
        <p:spPr>
          <a:xfrm rot="-5400000">
            <a:off x="9501058" y="859642"/>
            <a:ext cx="6725603" cy="10045439"/>
          </a:xfrm>
          <a:prstGeom prst="rect">
            <a:avLst/>
          </a:prstGeom>
          <a:solidFill>
            <a:schemeClr val="dk1">
              <a:alpha val="23529"/>
            </a:schemeClr>
          </a:solidFill>
          <a:ln cap="flat" cmpd="sng" w="9525">
            <a:solidFill>
              <a:srgbClr val="00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1201" name="Google Shape;1201;p22"/>
          <p:cNvSpPr txBox="1"/>
          <p:nvPr/>
        </p:nvSpPr>
        <p:spPr>
          <a:xfrm>
            <a:off x="9123218" y="3762360"/>
            <a:ext cx="8366226" cy="4570456"/>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Poppins"/>
                <a:ea typeface="Poppins"/>
                <a:cs typeface="Poppins"/>
                <a:sym typeface="Poppins"/>
              </a:rPr>
              <a:t>We offer every agent the unique opportunity to become a shareholder in the company and celebrate the company’s financial success.</a:t>
            </a:r>
            <a:endParaRPr b="0" i="0" sz="1400" u="none" cap="none" strike="noStrike">
              <a:solidFill>
                <a:srgbClr val="000000"/>
              </a:solidFill>
              <a:latin typeface="Arial"/>
              <a:ea typeface="Arial"/>
              <a:cs typeface="Arial"/>
              <a:sym typeface="Arial"/>
            </a:endParaRPr>
          </a:p>
        </p:txBody>
      </p:sp>
      <p:grpSp>
        <p:nvGrpSpPr>
          <p:cNvPr id="1202" name="Google Shape;1202;p22"/>
          <p:cNvGrpSpPr/>
          <p:nvPr/>
        </p:nvGrpSpPr>
        <p:grpSpPr>
          <a:xfrm>
            <a:off x="446969" y="3287759"/>
            <a:ext cx="6921233" cy="4790291"/>
            <a:chOff x="223484" y="1475590"/>
            <a:chExt cx="3460616" cy="2395145"/>
          </a:xfrm>
        </p:grpSpPr>
        <p:pic>
          <p:nvPicPr>
            <p:cNvPr id="1203" name="Google Shape;1203;p22"/>
            <p:cNvPicPr preferRelativeResize="0"/>
            <p:nvPr/>
          </p:nvPicPr>
          <p:blipFill rotWithShape="1">
            <a:blip r:embed="rId3">
              <a:alphaModFix/>
            </a:blip>
            <a:srcRect b="0" l="0" r="0" t="0"/>
            <a:stretch/>
          </p:blipFill>
          <p:spPr>
            <a:xfrm rot="5400000">
              <a:off x="756220" y="942854"/>
              <a:ext cx="2395145" cy="3460616"/>
            </a:xfrm>
            <a:prstGeom prst="rect">
              <a:avLst/>
            </a:prstGeom>
            <a:noFill/>
            <a:ln>
              <a:noFill/>
            </a:ln>
            <a:effectLst>
              <a:outerShdw blurRad="50800" rotWithShape="0" algn="ctr" dir="5400000" dist="50800">
                <a:srgbClr val="000000"/>
              </a:outerShdw>
            </a:effectLst>
          </p:spPr>
        </p:pic>
        <p:sp>
          <p:nvSpPr>
            <p:cNvPr id="1204" name="Google Shape;1204;p22"/>
            <p:cNvSpPr/>
            <p:nvPr/>
          </p:nvSpPr>
          <p:spPr>
            <a:xfrm>
              <a:off x="1361287" y="3224463"/>
              <a:ext cx="110003" cy="61877"/>
            </a:xfrm>
            <a:prstGeom prst="irregularSeal2">
              <a:avLst/>
            </a:prstGeom>
            <a:solidFill>
              <a:srgbClr val="9D9D9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sp>
          <p:nvSpPr>
            <p:cNvPr id="1205" name="Google Shape;1205;p22"/>
            <p:cNvSpPr/>
            <p:nvPr/>
          </p:nvSpPr>
          <p:spPr>
            <a:xfrm rot="372811">
              <a:off x="2351315" y="3224463"/>
              <a:ext cx="171380" cy="61877"/>
            </a:xfrm>
            <a:prstGeom prst="irregularSeal2">
              <a:avLst/>
            </a:prstGeom>
            <a:solidFill>
              <a:srgbClr val="9D9D9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sp>
          <p:nvSpPr>
            <p:cNvPr id="1206" name="Google Shape;1206;p22"/>
            <p:cNvSpPr/>
            <p:nvPr/>
          </p:nvSpPr>
          <p:spPr>
            <a:xfrm rot="948009">
              <a:off x="3009096" y="3224462"/>
              <a:ext cx="110003" cy="61877"/>
            </a:xfrm>
            <a:prstGeom prst="irregularSeal2">
              <a:avLst/>
            </a:prstGeom>
            <a:solidFill>
              <a:srgbClr val="9D9D9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sp>
          <p:nvSpPr>
            <p:cNvPr id="1207" name="Google Shape;1207;p22"/>
            <p:cNvSpPr/>
            <p:nvPr/>
          </p:nvSpPr>
          <p:spPr>
            <a:xfrm rot="196843">
              <a:off x="1674613" y="2711870"/>
              <a:ext cx="758123" cy="122040"/>
            </a:xfrm>
            <a:prstGeom prst="irregularSeal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sp>
          <p:nvSpPr>
            <p:cNvPr id="1208" name="Google Shape;1208;p22"/>
            <p:cNvSpPr/>
            <p:nvPr/>
          </p:nvSpPr>
          <p:spPr>
            <a:xfrm>
              <a:off x="1588168" y="2592205"/>
              <a:ext cx="1115081" cy="80064"/>
            </a:xfrm>
            <a:prstGeom prst="irregularSeal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sp>
          <p:nvSpPr>
            <p:cNvPr id="1209" name="Google Shape;1209;p22"/>
            <p:cNvSpPr/>
            <p:nvPr/>
          </p:nvSpPr>
          <p:spPr>
            <a:xfrm rot="196843">
              <a:off x="2705003" y="2013090"/>
              <a:ext cx="295993" cy="69781"/>
            </a:xfrm>
            <a:prstGeom prst="irregularSeal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1"/>
                <a:buFont typeface="Arial"/>
                <a:buNone/>
              </a:pPr>
              <a:r>
                <a:t/>
              </a:r>
              <a:endParaRPr b="0" i="0" sz="2801" u="none" cap="none" strike="noStrike">
                <a:solidFill>
                  <a:srgbClr val="F1734E"/>
                </a:solidFill>
                <a:latin typeface="Arial"/>
                <a:ea typeface="Arial"/>
                <a:cs typeface="Arial"/>
                <a:sym typeface="Arial"/>
              </a:endParaRPr>
            </a:p>
          </p:txBody>
        </p:sp>
      </p:grpSp>
      <p:sp>
        <p:nvSpPr>
          <p:cNvPr id="1210" name="Google Shape;1210;p22"/>
          <p:cNvSpPr txBox="1"/>
          <p:nvPr/>
        </p:nvSpPr>
        <p:spPr>
          <a:xfrm>
            <a:off x="3890583" y="567613"/>
            <a:ext cx="10506833" cy="804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5000"/>
              <a:buFont typeface="Arial"/>
              <a:buNone/>
            </a:pPr>
            <a:r>
              <a:rPr b="1" i="0" lang="en-US" sz="5000" u="none" cap="none" strike="noStrike">
                <a:solidFill>
                  <a:srgbClr val="424244"/>
                </a:solidFill>
                <a:latin typeface="Poppins"/>
                <a:ea typeface="Poppins"/>
                <a:cs typeface="Poppins"/>
                <a:sym typeface="Poppins"/>
              </a:rPr>
              <a:t>AGENT EQUITY OPPORTUNITY</a:t>
            </a:r>
            <a:endParaRPr b="0" i="0" sz="1400" u="none" cap="none" strike="noStrike">
              <a:solidFill>
                <a:srgbClr val="000000"/>
              </a:solidFill>
              <a:latin typeface="Arial"/>
              <a:ea typeface="Arial"/>
              <a:cs typeface="Arial"/>
              <a:sym typeface="Arial"/>
            </a:endParaRPr>
          </a:p>
        </p:txBody>
      </p:sp>
      <p:sp>
        <p:nvSpPr>
          <p:cNvPr id="1211" name="Google Shape;1211;p22"/>
          <p:cNvSpPr txBox="1"/>
          <p:nvPr/>
        </p:nvSpPr>
        <p:spPr>
          <a:xfrm>
            <a:off x="5603084" y="1454443"/>
            <a:ext cx="34290"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445469"/>
              </a:solidFill>
              <a:latin typeface="Arial"/>
              <a:ea typeface="Arial"/>
              <a:cs typeface="Arial"/>
              <a:sym typeface="Arial"/>
            </a:endParaRPr>
          </a:p>
        </p:txBody>
      </p:sp>
      <p:sp>
        <p:nvSpPr>
          <p:cNvPr id="1212" name="Google Shape;1212;p22"/>
          <p:cNvSpPr/>
          <p:nvPr/>
        </p:nvSpPr>
        <p:spPr>
          <a:xfrm rot="5400000">
            <a:off x="180507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3" name="Google Shape;1213;p22"/>
          <p:cNvSpPr/>
          <p:nvPr/>
        </p:nvSpPr>
        <p:spPr>
          <a:xfrm rot="5400000">
            <a:off x="15130139"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4" name="Google Shape;1214;p22"/>
          <p:cNvSpPr/>
          <p:nvPr/>
        </p:nvSpPr>
        <p:spPr>
          <a:xfrm rot="5400000">
            <a:off x="2203916"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5" name="Google Shape;1215;p22"/>
          <p:cNvSpPr/>
          <p:nvPr/>
        </p:nvSpPr>
        <p:spPr>
          <a:xfrm rot="5400000">
            <a:off x="15528984"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6" name="Google Shape;1216;p22"/>
          <p:cNvSpPr/>
          <p:nvPr/>
        </p:nvSpPr>
        <p:spPr>
          <a:xfrm rot="5400000">
            <a:off x="260276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7" name="Google Shape;1217;p22"/>
          <p:cNvSpPr/>
          <p:nvPr/>
        </p:nvSpPr>
        <p:spPr>
          <a:xfrm rot="5400000">
            <a:off x="15927829"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ack and white logo  Description automatically generated" id="1218" name="Google Shape;1218;p22"/>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5">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19" name="Google Shape;1219;p22"/>
          <p:cNvGrpSpPr/>
          <p:nvPr/>
        </p:nvGrpSpPr>
        <p:grpSpPr>
          <a:xfrm rot="10800000">
            <a:off x="15130581" y="-165718"/>
            <a:ext cx="3685761" cy="1375244"/>
            <a:chOff x="0" y="-47625"/>
            <a:chExt cx="970735" cy="362204"/>
          </a:xfrm>
        </p:grpSpPr>
        <p:sp>
          <p:nvSpPr>
            <p:cNvPr id="1220" name="Google Shape;1220;p22"/>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1" name="Google Shape;1221;p22"/>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2" name="Google Shape;1222;p22"/>
          <p:cNvGrpSpPr/>
          <p:nvPr/>
        </p:nvGrpSpPr>
        <p:grpSpPr>
          <a:xfrm rot="5400000">
            <a:off x="16144463" y="614201"/>
            <a:ext cx="828999" cy="828999"/>
            <a:chOff x="0" y="0"/>
            <a:chExt cx="812800" cy="812800"/>
          </a:xfrm>
        </p:grpSpPr>
        <p:sp>
          <p:nvSpPr>
            <p:cNvPr id="1223" name="Google Shape;12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4" name="Google Shape;122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225" name="Google Shape;1225;p22"/>
          <p:cNvPicPr preferRelativeResize="0"/>
          <p:nvPr/>
        </p:nvPicPr>
        <p:blipFill rotWithShape="1">
          <a:blip r:embed="rId6">
            <a:alphaModFix/>
          </a:blip>
          <a:srcRect b="0" l="0" r="0" t="0"/>
          <a:stretch/>
        </p:blipFill>
        <p:spPr>
          <a:xfrm rot="-5400000">
            <a:off x="1642874" y="6150349"/>
            <a:ext cx="1130154" cy="6397098"/>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1"/>
                                        </p:tgtEl>
                                        <p:attrNameLst>
                                          <p:attrName>style.visibility</p:attrName>
                                        </p:attrNameLst>
                                      </p:cBhvr>
                                      <p:to>
                                        <p:strVal val="visible"/>
                                      </p:to>
                                    </p:set>
                                    <p:anim calcmode="lin" valueType="num">
                                      <p:cBhvr additive="base">
                                        <p:cTn dur="1000"/>
                                        <p:tgtEl>
                                          <p:spTgt spid="12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9" name="Shape 1229"/>
        <p:cNvGrpSpPr/>
        <p:nvPr/>
      </p:nvGrpSpPr>
      <p:grpSpPr>
        <a:xfrm>
          <a:off x="0" y="0"/>
          <a:ext cx="0" cy="0"/>
          <a:chOff x="0" y="0"/>
          <a:chExt cx="0" cy="0"/>
        </a:xfrm>
      </p:grpSpPr>
      <p:sp>
        <p:nvSpPr>
          <p:cNvPr id="1230" name="Google Shape;1230;p23"/>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black and white rectangular boxes with text&#10;&#10;AI-generated content may be incorrect." id="1231" name="Google Shape;1231;p23"/>
          <p:cNvPicPr preferRelativeResize="0"/>
          <p:nvPr/>
        </p:nvPicPr>
        <p:blipFill rotWithShape="1">
          <a:blip r:embed="rId3">
            <a:alphaModFix/>
          </a:blip>
          <a:srcRect b="17" l="0" r="0" t="0"/>
          <a:stretch/>
        </p:blipFill>
        <p:spPr>
          <a:xfrm>
            <a:off x="20" y="1923"/>
            <a:ext cx="18287980" cy="102850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5" name="Shape 1235"/>
        <p:cNvGrpSpPr/>
        <p:nvPr/>
      </p:nvGrpSpPr>
      <p:grpSpPr>
        <a:xfrm>
          <a:off x="0" y="0"/>
          <a:ext cx="0" cy="0"/>
          <a:chOff x="0" y="0"/>
          <a:chExt cx="0" cy="0"/>
        </a:xfrm>
      </p:grpSpPr>
      <p:pic>
        <p:nvPicPr>
          <p:cNvPr id="1236" name="Google Shape;1236;p24"/>
          <p:cNvPicPr preferRelativeResize="0"/>
          <p:nvPr/>
        </p:nvPicPr>
        <p:blipFill rotWithShape="1">
          <a:blip r:embed="rId3">
            <a:alphaModFix/>
          </a:blip>
          <a:srcRect b="0" l="0" r="0" t="0"/>
          <a:stretch/>
        </p:blipFill>
        <p:spPr>
          <a:xfrm>
            <a:off x="4004" y="0"/>
            <a:ext cx="18281711" cy="10292275"/>
          </a:xfrm>
          <a:prstGeom prst="rect">
            <a:avLst/>
          </a:prstGeom>
          <a:noFill/>
          <a:ln>
            <a:noFill/>
          </a:ln>
        </p:spPr>
      </p:pic>
      <p:sp>
        <p:nvSpPr>
          <p:cNvPr id="1237" name="Google Shape;1237;p24"/>
          <p:cNvSpPr/>
          <p:nvPr/>
        </p:nvSpPr>
        <p:spPr>
          <a:xfrm>
            <a:off x="2286" y="0"/>
            <a:ext cx="18283500" cy="1028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38" name="Google Shape;1238;p24"/>
          <p:cNvPicPr preferRelativeResize="0"/>
          <p:nvPr/>
        </p:nvPicPr>
        <p:blipFill rotWithShape="1">
          <a:blip r:embed="rId4">
            <a:alphaModFix/>
          </a:blip>
          <a:srcRect b="0" l="0" r="0" t="0"/>
          <a:stretch/>
        </p:blipFill>
        <p:spPr>
          <a:xfrm rot="-5400000">
            <a:off x="1460770" y="7246088"/>
            <a:ext cx="867687" cy="4911436"/>
          </a:xfrm>
          <a:prstGeom prst="rect">
            <a:avLst/>
          </a:prstGeom>
          <a:noFill/>
          <a:ln>
            <a:noFill/>
          </a:ln>
        </p:spPr>
      </p:pic>
      <p:sp>
        <p:nvSpPr>
          <p:cNvPr id="1239" name="Google Shape;1239;p24"/>
          <p:cNvSpPr/>
          <p:nvPr/>
        </p:nvSpPr>
        <p:spPr>
          <a:xfrm rot="5400000">
            <a:off x="6571037" y="2307432"/>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0" name="Google Shape;1240;p24"/>
          <p:cNvSpPr/>
          <p:nvPr/>
        </p:nvSpPr>
        <p:spPr>
          <a:xfrm rot="5400000">
            <a:off x="6969882" y="2307432"/>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1" name="Google Shape;1241;p24"/>
          <p:cNvSpPr/>
          <p:nvPr/>
        </p:nvSpPr>
        <p:spPr>
          <a:xfrm rot="5400000">
            <a:off x="7368727" y="2307432"/>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5" name="Shape 1245"/>
        <p:cNvGrpSpPr/>
        <p:nvPr/>
      </p:nvGrpSpPr>
      <p:grpSpPr>
        <a:xfrm>
          <a:off x="0" y="0"/>
          <a:ext cx="0" cy="0"/>
          <a:chOff x="0" y="0"/>
          <a:chExt cx="0" cy="0"/>
        </a:xfrm>
      </p:grpSpPr>
      <p:sp>
        <p:nvSpPr>
          <p:cNvPr id="1246" name="Google Shape;1246;p25"/>
          <p:cNvSpPr txBox="1"/>
          <p:nvPr>
            <p:ph type="ctrTitle"/>
          </p:nvPr>
        </p:nvSpPr>
        <p:spPr>
          <a:xfrm flipH="1">
            <a:off x="6096185" y="437537"/>
            <a:ext cx="6610015" cy="1319931"/>
          </a:xfrm>
          <a:prstGeom prst="rect">
            <a:avLst/>
          </a:prstGeom>
          <a:noFill/>
          <a:ln cap="flat" cmpd="sng" w="19050">
            <a:solidFill>
              <a:srgbClr val="FFFFFF"/>
            </a:solidFill>
            <a:prstDash val="solid"/>
            <a:round/>
            <a:headEnd len="sm" w="sm" type="none"/>
            <a:tailEnd len="sm" w="sm" type="none"/>
          </a:ln>
        </p:spPr>
        <p:txBody>
          <a:bodyPr anchorCtr="0" anchor="t" bIns="182850" lIns="182850" spcFirstLastPara="1" rIns="182850" wrap="square" tIns="182850">
            <a:noAutofit/>
          </a:bodyPr>
          <a:lstStyle/>
          <a:p>
            <a:pPr indent="0" lvl="0" marL="0" rtl="0" algn="r">
              <a:lnSpc>
                <a:spcPct val="90000"/>
              </a:lnSpc>
              <a:spcBef>
                <a:spcPts val="0"/>
              </a:spcBef>
              <a:spcAft>
                <a:spcPts val="0"/>
              </a:spcAft>
              <a:buClr>
                <a:schemeClr val="dk2"/>
              </a:buClr>
              <a:buSzPts val="3600"/>
              <a:buFont typeface="Poppins"/>
              <a:buNone/>
            </a:pPr>
            <a:r>
              <a:rPr b="1" lang="en-US">
                <a:solidFill>
                  <a:srgbClr val="3D424A"/>
                </a:solidFill>
                <a:latin typeface="Poppins"/>
                <a:ea typeface="Poppins"/>
                <a:cs typeface="Poppins"/>
                <a:sym typeface="Poppins"/>
              </a:rPr>
              <a:t>Your Options</a:t>
            </a:r>
            <a:endParaRPr b="1">
              <a:solidFill>
                <a:srgbClr val="3D424A"/>
              </a:solidFill>
              <a:latin typeface="Poppins"/>
              <a:ea typeface="Poppins"/>
              <a:cs typeface="Poppins"/>
              <a:sym typeface="Poppins"/>
            </a:endParaRPr>
          </a:p>
        </p:txBody>
      </p:sp>
      <p:sp>
        <p:nvSpPr>
          <p:cNvPr id="1247" name="Google Shape;1247;p25"/>
          <p:cNvSpPr/>
          <p:nvPr/>
        </p:nvSpPr>
        <p:spPr>
          <a:xfrm rot="5400000">
            <a:off x="1982981" y="3618727"/>
            <a:ext cx="5421150" cy="4279301"/>
          </a:xfrm>
          <a:prstGeom prst="flowChartPreparation">
            <a:avLst/>
          </a:prstGeom>
          <a:gradFill>
            <a:gsLst>
              <a:gs pos="0">
                <a:srgbClr val="FFFFFF">
                  <a:alpha val="0"/>
                </a:srgbClr>
              </a:gs>
              <a:gs pos="100000">
                <a:srgbClr val="FFFFFF">
                  <a:alpha val="38431"/>
                </a:srgbClr>
              </a:gs>
            </a:gsLst>
            <a:path path="circle">
              <a:fillToRect b="50%" l="50%" r="50%" t="50%"/>
            </a:path>
            <a:tileRect/>
          </a:gradFill>
          <a:ln cap="flat" cmpd="sng" w="57150">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FF0000"/>
              </a:solidFill>
              <a:latin typeface="Arial"/>
              <a:ea typeface="Arial"/>
              <a:cs typeface="Arial"/>
              <a:sym typeface="Arial"/>
            </a:endParaRPr>
          </a:p>
        </p:txBody>
      </p:sp>
      <p:sp>
        <p:nvSpPr>
          <p:cNvPr id="1248" name="Google Shape;1248;p25"/>
          <p:cNvSpPr/>
          <p:nvPr/>
        </p:nvSpPr>
        <p:spPr>
          <a:xfrm rot="5400000">
            <a:off x="5074796" y="3955609"/>
            <a:ext cx="8228114" cy="4279301"/>
          </a:xfrm>
          <a:prstGeom prst="flowChartPreparation">
            <a:avLst/>
          </a:prstGeom>
          <a:gradFill>
            <a:gsLst>
              <a:gs pos="0">
                <a:srgbClr val="FFFFFF">
                  <a:alpha val="0"/>
                </a:srgbClr>
              </a:gs>
              <a:gs pos="100000">
                <a:srgbClr val="FFFFFF">
                  <a:alpha val="38431"/>
                </a:srgbClr>
              </a:gs>
            </a:gsLst>
            <a:path path="circle">
              <a:fillToRect b="50%" l="50%" r="50%" t="50%"/>
            </a:path>
            <a:tileRect/>
          </a:gradFill>
          <a:ln cap="flat" cmpd="sng" w="57150">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49" name="Google Shape;1249;p25"/>
          <p:cNvSpPr/>
          <p:nvPr/>
        </p:nvSpPr>
        <p:spPr>
          <a:xfrm rot="5400000">
            <a:off x="10983227" y="3618727"/>
            <a:ext cx="5421150" cy="4279301"/>
          </a:xfrm>
          <a:prstGeom prst="flowChartPreparation">
            <a:avLst/>
          </a:prstGeom>
          <a:gradFill>
            <a:gsLst>
              <a:gs pos="0">
                <a:srgbClr val="FFFFFF">
                  <a:alpha val="0"/>
                </a:srgbClr>
              </a:gs>
              <a:gs pos="100000">
                <a:srgbClr val="FFFFFF">
                  <a:alpha val="38431"/>
                </a:srgbClr>
              </a:gs>
            </a:gsLst>
            <a:path path="circle">
              <a:fillToRect b="50%" l="50%" r="50%" t="50%"/>
            </a:path>
            <a:tileRect/>
          </a:gradFill>
          <a:ln cap="flat" cmpd="sng" w="57150">
            <a:solidFill>
              <a:srgbClr val="FFC0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50" name="Google Shape;1250;p25"/>
          <p:cNvSpPr txBox="1"/>
          <p:nvPr/>
        </p:nvSpPr>
        <p:spPr>
          <a:xfrm>
            <a:off x="3766932" y="6894048"/>
            <a:ext cx="1975200" cy="691200"/>
          </a:xfrm>
          <a:prstGeom prst="rect">
            <a:avLst/>
          </a:prstGeom>
          <a:solidFill>
            <a:srgbClr val="222A34"/>
          </a:solidFill>
          <a:ln cap="flat" cmpd="sng" w="19050">
            <a:solidFill>
              <a:schemeClr val="lt1"/>
            </a:solidFill>
            <a:prstDash val="solid"/>
            <a:round/>
            <a:headEnd len="sm" w="sm" type="none"/>
            <a:tailEnd len="sm" w="sm" type="none"/>
          </a:ln>
        </p:spPr>
        <p:txBody>
          <a:bodyPr anchorCtr="0" anchor="t" bIns="0" lIns="0" spcFirstLastPara="1" rIns="0" wrap="square" tIns="135200">
            <a:noAutofit/>
          </a:bodyPr>
          <a:lstStyle/>
          <a:p>
            <a:pPr indent="0" lvl="0" marL="0" marR="0" rtl="0" algn="ctr">
              <a:lnSpc>
                <a:spcPct val="100000"/>
              </a:lnSpc>
              <a:spcBef>
                <a:spcPts val="0"/>
              </a:spcBef>
              <a:spcAft>
                <a:spcPts val="0"/>
              </a:spcAft>
              <a:buClr>
                <a:srgbClr val="000000"/>
              </a:buClr>
              <a:buSzPts val="2801"/>
              <a:buFont typeface="Arial"/>
              <a:buNone/>
            </a:pPr>
            <a:r>
              <a:rPr b="1" i="0" lang="en-US" sz="2801" u="none" cap="none" strike="noStrike">
                <a:solidFill>
                  <a:srgbClr val="FFFFFF"/>
                </a:solidFill>
                <a:latin typeface="Poppins"/>
                <a:ea typeface="Poppins"/>
                <a:cs typeface="Poppins"/>
                <a:sym typeface="Poppins"/>
              </a:rPr>
              <a:t>Personal</a:t>
            </a:r>
            <a:endParaRPr b="1" i="0" sz="2801" u="none" cap="none" strike="noStrike">
              <a:solidFill>
                <a:srgbClr val="FFFFFF"/>
              </a:solidFill>
              <a:latin typeface="Poppins"/>
              <a:ea typeface="Poppins"/>
              <a:cs typeface="Poppins"/>
              <a:sym typeface="Poppins"/>
            </a:endParaRPr>
          </a:p>
        </p:txBody>
      </p:sp>
      <p:sp>
        <p:nvSpPr>
          <p:cNvPr id="1251" name="Google Shape;1251;p25"/>
          <p:cNvSpPr txBox="1"/>
          <p:nvPr/>
        </p:nvSpPr>
        <p:spPr>
          <a:xfrm>
            <a:off x="12706200" y="6894048"/>
            <a:ext cx="1975200" cy="691200"/>
          </a:xfrm>
          <a:prstGeom prst="rect">
            <a:avLst/>
          </a:prstGeom>
          <a:solidFill>
            <a:srgbClr val="00B050"/>
          </a:solidFill>
          <a:ln cap="flat" cmpd="sng" w="19050">
            <a:solidFill>
              <a:srgbClr val="BFBFBF"/>
            </a:solidFill>
            <a:prstDash val="solid"/>
            <a:round/>
            <a:headEnd len="sm" w="sm" type="none"/>
            <a:tailEnd len="sm" w="sm" type="none"/>
          </a:ln>
        </p:spPr>
        <p:txBody>
          <a:bodyPr anchorCtr="0" anchor="t" bIns="0" lIns="0" spcFirstLastPara="1" rIns="0" wrap="square" tIns="135200">
            <a:noAutofit/>
          </a:bodyPr>
          <a:lstStyle/>
          <a:p>
            <a:pPr indent="0" lvl="0" marL="0" marR="0" rtl="0" algn="ctr">
              <a:lnSpc>
                <a:spcPct val="100000"/>
              </a:lnSpc>
              <a:spcBef>
                <a:spcPts val="0"/>
              </a:spcBef>
              <a:spcAft>
                <a:spcPts val="0"/>
              </a:spcAft>
              <a:buClr>
                <a:srgbClr val="000000"/>
              </a:buClr>
              <a:buSzPts val="2801"/>
              <a:buFont typeface="Arial"/>
              <a:buNone/>
            </a:pPr>
            <a:r>
              <a:rPr b="1" i="0" lang="en-US" sz="2801" u="none" cap="none" strike="noStrike">
                <a:solidFill>
                  <a:srgbClr val="FFFFFF"/>
                </a:solidFill>
                <a:latin typeface="Poppins"/>
                <a:ea typeface="Poppins"/>
                <a:cs typeface="Poppins"/>
                <a:sym typeface="Poppins"/>
              </a:rPr>
              <a:t>Ultimate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252" name="Google Shape;1252;p25"/>
          <p:cNvSpPr txBox="1"/>
          <p:nvPr/>
        </p:nvSpPr>
        <p:spPr>
          <a:xfrm>
            <a:off x="8191548" y="8321880"/>
            <a:ext cx="1975200" cy="691200"/>
          </a:xfrm>
          <a:prstGeom prst="rect">
            <a:avLst/>
          </a:prstGeom>
          <a:solidFill>
            <a:srgbClr val="292C31"/>
          </a:solidFill>
          <a:ln>
            <a:noFill/>
          </a:ln>
        </p:spPr>
        <p:txBody>
          <a:bodyPr anchorCtr="0" anchor="t" bIns="0" lIns="0" spcFirstLastPara="1" rIns="0" wrap="square" tIns="135200">
            <a:noAutofit/>
          </a:bodyPr>
          <a:lstStyle/>
          <a:p>
            <a:pPr indent="0" lvl="0" marL="0" marR="0" rtl="0" algn="ctr">
              <a:lnSpc>
                <a:spcPct val="100000"/>
              </a:lnSpc>
              <a:spcBef>
                <a:spcPts val="0"/>
              </a:spcBef>
              <a:spcAft>
                <a:spcPts val="0"/>
              </a:spcAft>
              <a:buClr>
                <a:srgbClr val="000000"/>
              </a:buClr>
              <a:buSzPts val="2801"/>
              <a:buFont typeface="Arial"/>
              <a:buNone/>
            </a:pPr>
            <a:r>
              <a:rPr b="1" i="0" lang="en-US" sz="2801" u="none" cap="none" strike="noStrike">
                <a:solidFill>
                  <a:schemeClr val="lt1"/>
                </a:solidFill>
                <a:latin typeface="Poppins"/>
                <a:ea typeface="Poppins"/>
                <a:cs typeface="Poppins"/>
                <a:sym typeface="Poppins"/>
              </a:rPr>
              <a:t>Career</a:t>
            </a:r>
            <a:endParaRPr b="1" i="0" sz="2801" u="none" cap="none" strike="noStrike">
              <a:solidFill>
                <a:schemeClr val="lt1"/>
              </a:solidFill>
              <a:latin typeface="Poppins"/>
              <a:ea typeface="Poppins"/>
              <a:cs typeface="Poppins"/>
              <a:sym typeface="Poppins"/>
            </a:endParaRPr>
          </a:p>
        </p:txBody>
      </p:sp>
      <p:sp>
        <p:nvSpPr>
          <p:cNvPr id="1253" name="Google Shape;1253;p25"/>
          <p:cNvSpPr txBox="1"/>
          <p:nvPr/>
        </p:nvSpPr>
        <p:spPr>
          <a:xfrm>
            <a:off x="2814869" y="4580725"/>
            <a:ext cx="3879329" cy="2313326"/>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222A34"/>
                </a:solidFill>
                <a:latin typeface="Poppins"/>
                <a:ea typeface="Poppins"/>
                <a:cs typeface="Poppins"/>
                <a:sym typeface="Poppins"/>
              </a:rPr>
              <a:t>Learn how our concepts and strategies could work in your own situation</a:t>
            </a:r>
            <a:endParaRPr b="0" i="0" sz="1400" u="none" cap="none" strike="noStrike">
              <a:solidFill>
                <a:srgbClr val="000000"/>
              </a:solidFill>
              <a:latin typeface="Arial"/>
              <a:ea typeface="Arial"/>
              <a:cs typeface="Arial"/>
              <a:sym typeface="Arial"/>
            </a:endParaRPr>
          </a:p>
        </p:txBody>
      </p:sp>
      <p:sp>
        <p:nvSpPr>
          <p:cNvPr id="1254" name="Google Shape;1254;p25"/>
          <p:cNvSpPr txBox="1"/>
          <p:nvPr/>
        </p:nvSpPr>
        <p:spPr>
          <a:xfrm>
            <a:off x="12140100" y="5033376"/>
            <a:ext cx="3107400" cy="10734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A34"/>
                </a:solidFill>
                <a:latin typeface="Poppins"/>
                <a:ea typeface="Poppins"/>
                <a:cs typeface="Poppins"/>
                <a:sym typeface="Poppins"/>
              </a:rPr>
              <a:t>BOTH!</a:t>
            </a:r>
            <a:endParaRPr b="0" i="0" sz="3600" u="none" cap="none" strike="noStrike">
              <a:solidFill>
                <a:srgbClr val="222A34"/>
              </a:solidFill>
              <a:latin typeface="Poppins"/>
              <a:ea typeface="Poppins"/>
              <a:cs typeface="Poppins"/>
              <a:sym typeface="Poppins"/>
            </a:endParaRPr>
          </a:p>
        </p:txBody>
      </p:sp>
      <p:grpSp>
        <p:nvGrpSpPr>
          <p:cNvPr id="1255" name="Google Shape;1255;p25"/>
          <p:cNvGrpSpPr/>
          <p:nvPr/>
        </p:nvGrpSpPr>
        <p:grpSpPr>
          <a:xfrm>
            <a:off x="4360850" y="3756755"/>
            <a:ext cx="665411" cy="667181"/>
            <a:chOff x="-44528075" y="1982825"/>
            <a:chExt cx="300900" cy="301700"/>
          </a:xfrm>
        </p:grpSpPr>
        <p:sp>
          <p:nvSpPr>
            <p:cNvPr id="1256" name="Google Shape;1256;p25"/>
            <p:cNvSpPr/>
            <p:nvPr/>
          </p:nvSpPr>
          <p:spPr>
            <a:xfrm>
              <a:off x="-44528075" y="1982825"/>
              <a:ext cx="300900" cy="301700"/>
            </a:xfrm>
            <a:custGeom>
              <a:rect b="b" l="l" r="r" t="t"/>
              <a:pathLst>
                <a:path extrusionOk="0" h="12068" w="12036">
                  <a:moveTo>
                    <a:pt x="9547" y="2175"/>
                  </a:moveTo>
                  <a:cubicBezTo>
                    <a:pt x="9736" y="2175"/>
                    <a:pt x="9893" y="2332"/>
                    <a:pt x="9893" y="2521"/>
                  </a:cubicBezTo>
                  <a:lnTo>
                    <a:pt x="9893" y="9547"/>
                  </a:lnTo>
                  <a:cubicBezTo>
                    <a:pt x="9893" y="9736"/>
                    <a:pt x="9736" y="9893"/>
                    <a:pt x="9547" y="9893"/>
                  </a:cubicBezTo>
                  <a:lnTo>
                    <a:pt x="2552" y="9893"/>
                  </a:lnTo>
                  <a:cubicBezTo>
                    <a:pt x="2332" y="9893"/>
                    <a:pt x="2206" y="9736"/>
                    <a:pt x="2206" y="9547"/>
                  </a:cubicBezTo>
                  <a:lnTo>
                    <a:pt x="2206" y="2521"/>
                  </a:lnTo>
                  <a:cubicBezTo>
                    <a:pt x="2206" y="2332"/>
                    <a:pt x="2332" y="2175"/>
                    <a:pt x="2552" y="2175"/>
                  </a:cubicBezTo>
                  <a:close/>
                  <a:moveTo>
                    <a:pt x="3183" y="1"/>
                  </a:moveTo>
                  <a:cubicBezTo>
                    <a:pt x="2994" y="1"/>
                    <a:pt x="2836" y="158"/>
                    <a:pt x="2836" y="347"/>
                  </a:cubicBezTo>
                  <a:lnTo>
                    <a:pt x="2836" y="1419"/>
                  </a:lnTo>
                  <a:lnTo>
                    <a:pt x="2458" y="1419"/>
                  </a:lnTo>
                  <a:cubicBezTo>
                    <a:pt x="1891" y="1419"/>
                    <a:pt x="1418" y="1891"/>
                    <a:pt x="1418" y="2490"/>
                  </a:cubicBezTo>
                  <a:lnTo>
                    <a:pt x="1418" y="2836"/>
                  </a:lnTo>
                  <a:lnTo>
                    <a:pt x="347" y="2836"/>
                  </a:lnTo>
                  <a:cubicBezTo>
                    <a:pt x="158" y="2836"/>
                    <a:pt x="1" y="2994"/>
                    <a:pt x="1" y="3183"/>
                  </a:cubicBezTo>
                  <a:cubicBezTo>
                    <a:pt x="1" y="3372"/>
                    <a:pt x="158" y="3529"/>
                    <a:pt x="347" y="3529"/>
                  </a:cubicBezTo>
                  <a:lnTo>
                    <a:pt x="1418" y="3529"/>
                  </a:lnTo>
                  <a:lnTo>
                    <a:pt x="1418" y="4254"/>
                  </a:lnTo>
                  <a:lnTo>
                    <a:pt x="347" y="4254"/>
                  </a:lnTo>
                  <a:cubicBezTo>
                    <a:pt x="158" y="4254"/>
                    <a:pt x="1" y="4412"/>
                    <a:pt x="1" y="4601"/>
                  </a:cubicBezTo>
                  <a:cubicBezTo>
                    <a:pt x="1" y="4821"/>
                    <a:pt x="158" y="4979"/>
                    <a:pt x="347" y="4979"/>
                  </a:cubicBezTo>
                  <a:lnTo>
                    <a:pt x="1418" y="4979"/>
                  </a:lnTo>
                  <a:lnTo>
                    <a:pt x="1418" y="5672"/>
                  </a:lnTo>
                  <a:lnTo>
                    <a:pt x="347" y="5672"/>
                  </a:lnTo>
                  <a:cubicBezTo>
                    <a:pt x="158" y="5672"/>
                    <a:pt x="1" y="5829"/>
                    <a:pt x="1" y="6018"/>
                  </a:cubicBezTo>
                  <a:cubicBezTo>
                    <a:pt x="1" y="6239"/>
                    <a:pt x="158" y="6396"/>
                    <a:pt x="347" y="6396"/>
                  </a:cubicBezTo>
                  <a:lnTo>
                    <a:pt x="1418" y="6396"/>
                  </a:lnTo>
                  <a:lnTo>
                    <a:pt x="1418" y="7090"/>
                  </a:lnTo>
                  <a:lnTo>
                    <a:pt x="347" y="7090"/>
                  </a:lnTo>
                  <a:cubicBezTo>
                    <a:pt x="158" y="7090"/>
                    <a:pt x="1" y="7247"/>
                    <a:pt x="1" y="7436"/>
                  </a:cubicBezTo>
                  <a:cubicBezTo>
                    <a:pt x="1" y="7657"/>
                    <a:pt x="158" y="7814"/>
                    <a:pt x="347" y="7814"/>
                  </a:cubicBezTo>
                  <a:lnTo>
                    <a:pt x="1418" y="7814"/>
                  </a:lnTo>
                  <a:lnTo>
                    <a:pt x="1418" y="8507"/>
                  </a:lnTo>
                  <a:lnTo>
                    <a:pt x="347" y="8507"/>
                  </a:lnTo>
                  <a:cubicBezTo>
                    <a:pt x="158" y="8507"/>
                    <a:pt x="1" y="8665"/>
                    <a:pt x="1" y="8854"/>
                  </a:cubicBezTo>
                  <a:cubicBezTo>
                    <a:pt x="1" y="9074"/>
                    <a:pt x="158" y="9232"/>
                    <a:pt x="347" y="9232"/>
                  </a:cubicBezTo>
                  <a:lnTo>
                    <a:pt x="1418" y="9232"/>
                  </a:lnTo>
                  <a:lnTo>
                    <a:pt x="1418" y="9578"/>
                  </a:lnTo>
                  <a:cubicBezTo>
                    <a:pt x="1418" y="10177"/>
                    <a:pt x="1891" y="10650"/>
                    <a:pt x="2458" y="10650"/>
                  </a:cubicBezTo>
                  <a:lnTo>
                    <a:pt x="2836" y="10650"/>
                  </a:lnTo>
                  <a:lnTo>
                    <a:pt x="2836" y="11689"/>
                  </a:lnTo>
                  <a:cubicBezTo>
                    <a:pt x="2836" y="11910"/>
                    <a:pt x="2994" y="12067"/>
                    <a:pt x="3183" y="12067"/>
                  </a:cubicBezTo>
                  <a:cubicBezTo>
                    <a:pt x="3372" y="12067"/>
                    <a:pt x="3529" y="11910"/>
                    <a:pt x="3529" y="11689"/>
                  </a:cubicBezTo>
                  <a:lnTo>
                    <a:pt x="3529" y="10555"/>
                  </a:lnTo>
                  <a:lnTo>
                    <a:pt x="4254" y="10555"/>
                  </a:lnTo>
                  <a:lnTo>
                    <a:pt x="4254" y="11626"/>
                  </a:lnTo>
                  <a:cubicBezTo>
                    <a:pt x="4254" y="11815"/>
                    <a:pt x="4411" y="11973"/>
                    <a:pt x="4600" y="11973"/>
                  </a:cubicBezTo>
                  <a:cubicBezTo>
                    <a:pt x="4789" y="11973"/>
                    <a:pt x="4947" y="11815"/>
                    <a:pt x="4947" y="11626"/>
                  </a:cubicBezTo>
                  <a:lnTo>
                    <a:pt x="4947" y="10555"/>
                  </a:lnTo>
                  <a:lnTo>
                    <a:pt x="5671" y="10555"/>
                  </a:lnTo>
                  <a:lnTo>
                    <a:pt x="5671" y="11626"/>
                  </a:lnTo>
                  <a:cubicBezTo>
                    <a:pt x="5671" y="11815"/>
                    <a:pt x="5829" y="11973"/>
                    <a:pt x="6018" y="11973"/>
                  </a:cubicBezTo>
                  <a:cubicBezTo>
                    <a:pt x="6207" y="11973"/>
                    <a:pt x="6365" y="11815"/>
                    <a:pt x="6365" y="11626"/>
                  </a:cubicBezTo>
                  <a:lnTo>
                    <a:pt x="6365" y="10555"/>
                  </a:lnTo>
                  <a:lnTo>
                    <a:pt x="7089" y="10555"/>
                  </a:lnTo>
                  <a:lnTo>
                    <a:pt x="7089" y="11626"/>
                  </a:lnTo>
                  <a:cubicBezTo>
                    <a:pt x="7089" y="11815"/>
                    <a:pt x="7247" y="11973"/>
                    <a:pt x="7436" y="11973"/>
                  </a:cubicBezTo>
                  <a:cubicBezTo>
                    <a:pt x="7625" y="11973"/>
                    <a:pt x="7782" y="11815"/>
                    <a:pt x="7782" y="11626"/>
                  </a:cubicBezTo>
                  <a:lnTo>
                    <a:pt x="7782" y="10555"/>
                  </a:lnTo>
                  <a:lnTo>
                    <a:pt x="8507" y="10555"/>
                  </a:lnTo>
                  <a:lnTo>
                    <a:pt x="8507" y="11626"/>
                  </a:lnTo>
                  <a:cubicBezTo>
                    <a:pt x="8507" y="11815"/>
                    <a:pt x="8664" y="11973"/>
                    <a:pt x="8853" y="11973"/>
                  </a:cubicBezTo>
                  <a:cubicBezTo>
                    <a:pt x="9042" y="11973"/>
                    <a:pt x="9200" y="11815"/>
                    <a:pt x="9200" y="11626"/>
                  </a:cubicBezTo>
                  <a:lnTo>
                    <a:pt x="9200" y="10555"/>
                  </a:lnTo>
                  <a:lnTo>
                    <a:pt x="9547" y="10555"/>
                  </a:lnTo>
                  <a:cubicBezTo>
                    <a:pt x="10145" y="10555"/>
                    <a:pt x="10618" y="10082"/>
                    <a:pt x="10618" y="9484"/>
                  </a:cubicBezTo>
                  <a:lnTo>
                    <a:pt x="10618" y="9137"/>
                  </a:lnTo>
                  <a:lnTo>
                    <a:pt x="11689" y="9137"/>
                  </a:lnTo>
                  <a:cubicBezTo>
                    <a:pt x="11878" y="9137"/>
                    <a:pt x="12035" y="8980"/>
                    <a:pt x="12035" y="8791"/>
                  </a:cubicBezTo>
                  <a:cubicBezTo>
                    <a:pt x="12035" y="8602"/>
                    <a:pt x="11878" y="8444"/>
                    <a:pt x="11689" y="8444"/>
                  </a:cubicBezTo>
                  <a:lnTo>
                    <a:pt x="10618" y="8444"/>
                  </a:lnTo>
                  <a:lnTo>
                    <a:pt x="10618" y="7720"/>
                  </a:lnTo>
                  <a:lnTo>
                    <a:pt x="11689" y="7720"/>
                  </a:lnTo>
                  <a:cubicBezTo>
                    <a:pt x="11878" y="7720"/>
                    <a:pt x="12035" y="7562"/>
                    <a:pt x="12035" y="7373"/>
                  </a:cubicBezTo>
                  <a:cubicBezTo>
                    <a:pt x="12035" y="7153"/>
                    <a:pt x="11878" y="6995"/>
                    <a:pt x="11689" y="6995"/>
                  </a:cubicBezTo>
                  <a:lnTo>
                    <a:pt x="10618" y="6995"/>
                  </a:lnTo>
                  <a:lnTo>
                    <a:pt x="10618" y="6302"/>
                  </a:lnTo>
                  <a:lnTo>
                    <a:pt x="11689" y="6302"/>
                  </a:lnTo>
                  <a:cubicBezTo>
                    <a:pt x="11878" y="6302"/>
                    <a:pt x="12035" y="6144"/>
                    <a:pt x="12035" y="5955"/>
                  </a:cubicBezTo>
                  <a:cubicBezTo>
                    <a:pt x="12035" y="5735"/>
                    <a:pt x="11878" y="5577"/>
                    <a:pt x="11689" y="5577"/>
                  </a:cubicBezTo>
                  <a:lnTo>
                    <a:pt x="10618" y="5577"/>
                  </a:lnTo>
                  <a:lnTo>
                    <a:pt x="10618" y="4884"/>
                  </a:lnTo>
                  <a:lnTo>
                    <a:pt x="11689" y="4884"/>
                  </a:lnTo>
                  <a:lnTo>
                    <a:pt x="11689" y="4979"/>
                  </a:lnTo>
                  <a:cubicBezTo>
                    <a:pt x="11878" y="4979"/>
                    <a:pt x="12035" y="4821"/>
                    <a:pt x="12035" y="4601"/>
                  </a:cubicBezTo>
                  <a:cubicBezTo>
                    <a:pt x="12035" y="4412"/>
                    <a:pt x="11878" y="4254"/>
                    <a:pt x="11689" y="4254"/>
                  </a:cubicBezTo>
                  <a:lnTo>
                    <a:pt x="10618" y="4254"/>
                  </a:lnTo>
                  <a:lnTo>
                    <a:pt x="10618" y="3529"/>
                  </a:lnTo>
                  <a:lnTo>
                    <a:pt x="11689" y="3529"/>
                  </a:lnTo>
                  <a:cubicBezTo>
                    <a:pt x="11878" y="3529"/>
                    <a:pt x="12035" y="3372"/>
                    <a:pt x="12035" y="3183"/>
                  </a:cubicBezTo>
                  <a:cubicBezTo>
                    <a:pt x="12035" y="2994"/>
                    <a:pt x="11878" y="2836"/>
                    <a:pt x="11689" y="2836"/>
                  </a:cubicBezTo>
                  <a:lnTo>
                    <a:pt x="10618" y="2836"/>
                  </a:lnTo>
                  <a:lnTo>
                    <a:pt x="10618" y="2490"/>
                  </a:lnTo>
                  <a:cubicBezTo>
                    <a:pt x="10618" y="1891"/>
                    <a:pt x="10145" y="1419"/>
                    <a:pt x="9547" y="1419"/>
                  </a:cubicBezTo>
                  <a:lnTo>
                    <a:pt x="9200" y="1419"/>
                  </a:lnTo>
                  <a:lnTo>
                    <a:pt x="9200" y="347"/>
                  </a:lnTo>
                  <a:cubicBezTo>
                    <a:pt x="9200" y="158"/>
                    <a:pt x="9042" y="1"/>
                    <a:pt x="8853" y="1"/>
                  </a:cubicBezTo>
                  <a:cubicBezTo>
                    <a:pt x="8664" y="1"/>
                    <a:pt x="8507" y="158"/>
                    <a:pt x="8507" y="347"/>
                  </a:cubicBezTo>
                  <a:lnTo>
                    <a:pt x="8507" y="1419"/>
                  </a:lnTo>
                  <a:lnTo>
                    <a:pt x="7782" y="1419"/>
                  </a:lnTo>
                  <a:lnTo>
                    <a:pt x="7782" y="347"/>
                  </a:lnTo>
                  <a:cubicBezTo>
                    <a:pt x="7782" y="158"/>
                    <a:pt x="7625" y="1"/>
                    <a:pt x="7436" y="1"/>
                  </a:cubicBezTo>
                  <a:cubicBezTo>
                    <a:pt x="7247" y="1"/>
                    <a:pt x="7089" y="158"/>
                    <a:pt x="7089" y="347"/>
                  </a:cubicBezTo>
                  <a:lnTo>
                    <a:pt x="7089" y="1419"/>
                  </a:lnTo>
                  <a:lnTo>
                    <a:pt x="6365" y="1419"/>
                  </a:lnTo>
                  <a:lnTo>
                    <a:pt x="6365" y="347"/>
                  </a:lnTo>
                  <a:cubicBezTo>
                    <a:pt x="6365" y="158"/>
                    <a:pt x="6207" y="1"/>
                    <a:pt x="6018" y="1"/>
                  </a:cubicBezTo>
                  <a:cubicBezTo>
                    <a:pt x="5829" y="1"/>
                    <a:pt x="5671" y="158"/>
                    <a:pt x="5671" y="347"/>
                  </a:cubicBezTo>
                  <a:lnTo>
                    <a:pt x="5671" y="1419"/>
                  </a:lnTo>
                  <a:lnTo>
                    <a:pt x="4947" y="1419"/>
                  </a:lnTo>
                  <a:lnTo>
                    <a:pt x="4947" y="347"/>
                  </a:lnTo>
                  <a:cubicBezTo>
                    <a:pt x="4947" y="158"/>
                    <a:pt x="4789" y="1"/>
                    <a:pt x="4600" y="1"/>
                  </a:cubicBezTo>
                  <a:cubicBezTo>
                    <a:pt x="4411" y="1"/>
                    <a:pt x="4254" y="158"/>
                    <a:pt x="4254" y="347"/>
                  </a:cubicBezTo>
                  <a:lnTo>
                    <a:pt x="4254" y="1419"/>
                  </a:lnTo>
                  <a:lnTo>
                    <a:pt x="3529" y="1419"/>
                  </a:lnTo>
                  <a:lnTo>
                    <a:pt x="3529" y="347"/>
                  </a:lnTo>
                  <a:cubicBezTo>
                    <a:pt x="3529" y="158"/>
                    <a:pt x="3372" y="1"/>
                    <a:pt x="3183"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57" name="Google Shape;1257;p25"/>
            <p:cNvSpPr/>
            <p:nvPr/>
          </p:nvSpPr>
          <p:spPr>
            <a:xfrm>
              <a:off x="-44455600" y="2053725"/>
              <a:ext cx="17350" cy="18125"/>
            </a:xfrm>
            <a:custGeom>
              <a:rect b="b" l="l" r="r" t="t"/>
              <a:pathLst>
                <a:path extrusionOk="0" h="725" w="694">
                  <a:moveTo>
                    <a:pt x="347" y="0"/>
                  </a:moveTo>
                  <a:cubicBezTo>
                    <a:pt x="158" y="0"/>
                    <a:pt x="0" y="158"/>
                    <a:pt x="0" y="347"/>
                  </a:cubicBezTo>
                  <a:cubicBezTo>
                    <a:pt x="0" y="567"/>
                    <a:pt x="158" y="725"/>
                    <a:pt x="347" y="725"/>
                  </a:cubicBezTo>
                  <a:cubicBezTo>
                    <a:pt x="536" y="725"/>
                    <a:pt x="693" y="567"/>
                    <a:pt x="693" y="347"/>
                  </a:cubicBezTo>
                  <a:cubicBezTo>
                    <a:pt x="693" y="158"/>
                    <a:pt x="536" y="0"/>
                    <a:pt x="347" y="0"/>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58" name="Google Shape;1258;p25"/>
            <p:cNvSpPr/>
            <p:nvPr/>
          </p:nvSpPr>
          <p:spPr>
            <a:xfrm>
              <a:off x="-44455600" y="21947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59" name="Google Shape;1259;p25"/>
            <p:cNvSpPr/>
            <p:nvPr/>
          </p:nvSpPr>
          <p:spPr>
            <a:xfrm>
              <a:off x="-44314625" y="21947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4" y="536"/>
                    <a:pt x="694" y="347"/>
                  </a:cubicBezTo>
                  <a:cubicBezTo>
                    <a:pt x="694" y="158"/>
                    <a:pt x="536" y="1"/>
                    <a:pt x="347"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0" name="Google Shape;1260;p25"/>
            <p:cNvSpPr/>
            <p:nvPr/>
          </p:nvSpPr>
          <p:spPr>
            <a:xfrm>
              <a:off x="-44314625" y="2053725"/>
              <a:ext cx="17350" cy="18125"/>
            </a:xfrm>
            <a:custGeom>
              <a:rect b="b" l="l" r="r" t="t"/>
              <a:pathLst>
                <a:path extrusionOk="0" h="725" w="694">
                  <a:moveTo>
                    <a:pt x="347" y="0"/>
                  </a:moveTo>
                  <a:cubicBezTo>
                    <a:pt x="158" y="0"/>
                    <a:pt x="0" y="158"/>
                    <a:pt x="0" y="347"/>
                  </a:cubicBezTo>
                  <a:cubicBezTo>
                    <a:pt x="0" y="536"/>
                    <a:pt x="158" y="725"/>
                    <a:pt x="347" y="725"/>
                  </a:cubicBezTo>
                  <a:cubicBezTo>
                    <a:pt x="536" y="725"/>
                    <a:pt x="694" y="536"/>
                    <a:pt x="694" y="347"/>
                  </a:cubicBezTo>
                  <a:cubicBezTo>
                    <a:pt x="694" y="158"/>
                    <a:pt x="536" y="0"/>
                    <a:pt x="347" y="0"/>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1" name="Google Shape;1261;p25"/>
            <p:cNvSpPr/>
            <p:nvPr/>
          </p:nvSpPr>
          <p:spPr>
            <a:xfrm>
              <a:off x="-44447725" y="2062375"/>
              <a:ext cx="143350" cy="140225"/>
            </a:xfrm>
            <a:custGeom>
              <a:rect b="b" l="l" r="r" t="t"/>
              <a:pathLst>
                <a:path extrusionOk="0" h="5609" w="5734">
                  <a:moveTo>
                    <a:pt x="3182" y="757"/>
                  </a:moveTo>
                  <a:lnTo>
                    <a:pt x="3182" y="883"/>
                  </a:lnTo>
                  <a:cubicBezTo>
                    <a:pt x="3182" y="1041"/>
                    <a:pt x="3277" y="1167"/>
                    <a:pt x="3434" y="1198"/>
                  </a:cubicBezTo>
                  <a:cubicBezTo>
                    <a:pt x="3623" y="1261"/>
                    <a:pt x="3812" y="1387"/>
                    <a:pt x="3970" y="1513"/>
                  </a:cubicBezTo>
                  <a:cubicBezTo>
                    <a:pt x="4049" y="1553"/>
                    <a:pt x="4142" y="1593"/>
                    <a:pt x="4231" y="1593"/>
                  </a:cubicBezTo>
                  <a:cubicBezTo>
                    <a:pt x="4282" y="1593"/>
                    <a:pt x="4333" y="1579"/>
                    <a:pt x="4379" y="1545"/>
                  </a:cubicBezTo>
                  <a:lnTo>
                    <a:pt x="4505" y="1482"/>
                  </a:lnTo>
                  <a:lnTo>
                    <a:pt x="4852" y="2049"/>
                  </a:lnTo>
                  <a:lnTo>
                    <a:pt x="4726" y="2143"/>
                  </a:lnTo>
                  <a:cubicBezTo>
                    <a:pt x="4600" y="2206"/>
                    <a:pt x="4537" y="2364"/>
                    <a:pt x="4568" y="2490"/>
                  </a:cubicBezTo>
                  <a:cubicBezTo>
                    <a:pt x="4600" y="2710"/>
                    <a:pt x="4600" y="2899"/>
                    <a:pt x="4568" y="3120"/>
                  </a:cubicBezTo>
                  <a:cubicBezTo>
                    <a:pt x="4537" y="3277"/>
                    <a:pt x="4600" y="3403"/>
                    <a:pt x="4726" y="3466"/>
                  </a:cubicBezTo>
                  <a:lnTo>
                    <a:pt x="4852" y="3561"/>
                  </a:lnTo>
                  <a:lnTo>
                    <a:pt x="4505" y="4128"/>
                  </a:lnTo>
                  <a:lnTo>
                    <a:pt x="4379" y="4065"/>
                  </a:lnTo>
                  <a:cubicBezTo>
                    <a:pt x="4323" y="4037"/>
                    <a:pt x="4260" y="4021"/>
                    <a:pt x="4196" y="4021"/>
                  </a:cubicBezTo>
                  <a:cubicBezTo>
                    <a:pt x="4118" y="4021"/>
                    <a:pt x="4039" y="4044"/>
                    <a:pt x="3970" y="4097"/>
                  </a:cubicBezTo>
                  <a:cubicBezTo>
                    <a:pt x="3812" y="4254"/>
                    <a:pt x="3623" y="4349"/>
                    <a:pt x="3434" y="4412"/>
                  </a:cubicBezTo>
                  <a:cubicBezTo>
                    <a:pt x="3277" y="4475"/>
                    <a:pt x="3182" y="4632"/>
                    <a:pt x="3182" y="4727"/>
                  </a:cubicBezTo>
                  <a:lnTo>
                    <a:pt x="3182" y="4853"/>
                  </a:lnTo>
                  <a:lnTo>
                    <a:pt x="2489" y="4853"/>
                  </a:lnTo>
                  <a:lnTo>
                    <a:pt x="2489" y="4727"/>
                  </a:lnTo>
                  <a:cubicBezTo>
                    <a:pt x="2489" y="4569"/>
                    <a:pt x="2394" y="4475"/>
                    <a:pt x="2237" y="4412"/>
                  </a:cubicBezTo>
                  <a:cubicBezTo>
                    <a:pt x="2048" y="4349"/>
                    <a:pt x="1859" y="4223"/>
                    <a:pt x="1701" y="4097"/>
                  </a:cubicBezTo>
                  <a:cubicBezTo>
                    <a:pt x="1622" y="4057"/>
                    <a:pt x="1529" y="4017"/>
                    <a:pt x="1440" y="4017"/>
                  </a:cubicBezTo>
                  <a:cubicBezTo>
                    <a:pt x="1389" y="4017"/>
                    <a:pt x="1338" y="4030"/>
                    <a:pt x="1292" y="4065"/>
                  </a:cubicBezTo>
                  <a:lnTo>
                    <a:pt x="1166" y="4128"/>
                  </a:lnTo>
                  <a:lnTo>
                    <a:pt x="819" y="3561"/>
                  </a:lnTo>
                  <a:lnTo>
                    <a:pt x="945" y="3466"/>
                  </a:lnTo>
                  <a:cubicBezTo>
                    <a:pt x="1071" y="3403"/>
                    <a:pt x="1134" y="3246"/>
                    <a:pt x="1103" y="3120"/>
                  </a:cubicBezTo>
                  <a:cubicBezTo>
                    <a:pt x="1071" y="2899"/>
                    <a:pt x="1071" y="2710"/>
                    <a:pt x="1103" y="2490"/>
                  </a:cubicBezTo>
                  <a:cubicBezTo>
                    <a:pt x="1134" y="2332"/>
                    <a:pt x="1071" y="2206"/>
                    <a:pt x="945" y="2143"/>
                  </a:cubicBezTo>
                  <a:lnTo>
                    <a:pt x="819" y="2049"/>
                  </a:lnTo>
                  <a:lnTo>
                    <a:pt x="1166" y="1482"/>
                  </a:lnTo>
                  <a:lnTo>
                    <a:pt x="1292" y="1545"/>
                  </a:lnTo>
                  <a:cubicBezTo>
                    <a:pt x="1350" y="1589"/>
                    <a:pt x="1416" y="1612"/>
                    <a:pt x="1481" y="1612"/>
                  </a:cubicBezTo>
                  <a:cubicBezTo>
                    <a:pt x="1557" y="1612"/>
                    <a:pt x="1634" y="1581"/>
                    <a:pt x="1701" y="1513"/>
                  </a:cubicBezTo>
                  <a:cubicBezTo>
                    <a:pt x="1859" y="1356"/>
                    <a:pt x="2048" y="1261"/>
                    <a:pt x="2237" y="1198"/>
                  </a:cubicBezTo>
                  <a:cubicBezTo>
                    <a:pt x="2394" y="1167"/>
                    <a:pt x="2489" y="1009"/>
                    <a:pt x="2489" y="883"/>
                  </a:cubicBezTo>
                  <a:lnTo>
                    <a:pt x="2489" y="757"/>
                  </a:lnTo>
                  <a:close/>
                  <a:moveTo>
                    <a:pt x="2174" y="1"/>
                  </a:moveTo>
                  <a:cubicBezTo>
                    <a:pt x="1953" y="1"/>
                    <a:pt x="1796" y="158"/>
                    <a:pt x="1796" y="347"/>
                  </a:cubicBezTo>
                  <a:lnTo>
                    <a:pt x="1796" y="599"/>
                  </a:lnTo>
                  <a:cubicBezTo>
                    <a:pt x="1701" y="631"/>
                    <a:pt x="1575" y="726"/>
                    <a:pt x="1481" y="789"/>
                  </a:cubicBezTo>
                  <a:lnTo>
                    <a:pt x="1292" y="663"/>
                  </a:lnTo>
                  <a:cubicBezTo>
                    <a:pt x="1242" y="643"/>
                    <a:pt x="1186" y="632"/>
                    <a:pt x="1129" y="632"/>
                  </a:cubicBezTo>
                  <a:cubicBezTo>
                    <a:pt x="1007" y="632"/>
                    <a:pt x="884" y="681"/>
                    <a:pt x="819" y="789"/>
                  </a:cubicBezTo>
                  <a:lnTo>
                    <a:pt x="126" y="2017"/>
                  </a:lnTo>
                  <a:cubicBezTo>
                    <a:pt x="32" y="2175"/>
                    <a:pt x="63" y="2395"/>
                    <a:pt x="221" y="2490"/>
                  </a:cubicBezTo>
                  <a:lnTo>
                    <a:pt x="441" y="2616"/>
                  </a:lnTo>
                  <a:lnTo>
                    <a:pt x="441" y="2994"/>
                  </a:lnTo>
                  <a:lnTo>
                    <a:pt x="221" y="3120"/>
                  </a:lnTo>
                  <a:cubicBezTo>
                    <a:pt x="95" y="3183"/>
                    <a:pt x="0" y="3435"/>
                    <a:pt x="126" y="3592"/>
                  </a:cubicBezTo>
                  <a:lnTo>
                    <a:pt x="819" y="4821"/>
                  </a:lnTo>
                  <a:cubicBezTo>
                    <a:pt x="879" y="4921"/>
                    <a:pt x="989" y="4983"/>
                    <a:pt x="1102" y="4983"/>
                  </a:cubicBezTo>
                  <a:cubicBezTo>
                    <a:pt x="1168" y="4983"/>
                    <a:pt x="1234" y="4962"/>
                    <a:pt x="1292" y="4916"/>
                  </a:cubicBezTo>
                  <a:lnTo>
                    <a:pt x="1481" y="4821"/>
                  </a:lnTo>
                  <a:cubicBezTo>
                    <a:pt x="1607" y="4884"/>
                    <a:pt x="1733" y="4979"/>
                    <a:pt x="1796" y="5010"/>
                  </a:cubicBezTo>
                  <a:lnTo>
                    <a:pt x="1796" y="5231"/>
                  </a:lnTo>
                  <a:cubicBezTo>
                    <a:pt x="1796" y="5451"/>
                    <a:pt x="1953" y="5609"/>
                    <a:pt x="2174" y="5609"/>
                  </a:cubicBezTo>
                  <a:lnTo>
                    <a:pt x="3592" y="5609"/>
                  </a:lnTo>
                  <a:cubicBezTo>
                    <a:pt x="3781" y="5609"/>
                    <a:pt x="3938" y="5451"/>
                    <a:pt x="3938" y="5231"/>
                  </a:cubicBezTo>
                  <a:lnTo>
                    <a:pt x="3938" y="5010"/>
                  </a:lnTo>
                  <a:cubicBezTo>
                    <a:pt x="4064" y="4979"/>
                    <a:pt x="4159" y="4884"/>
                    <a:pt x="4253" y="4821"/>
                  </a:cubicBezTo>
                  <a:lnTo>
                    <a:pt x="4442" y="4916"/>
                  </a:lnTo>
                  <a:cubicBezTo>
                    <a:pt x="4501" y="4951"/>
                    <a:pt x="4574" y="4969"/>
                    <a:pt x="4644" y="4969"/>
                  </a:cubicBezTo>
                  <a:cubicBezTo>
                    <a:pt x="4762" y="4969"/>
                    <a:pt x="4875" y="4920"/>
                    <a:pt x="4915" y="4821"/>
                  </a:cubicBezTo>
                  <a:lnTo>
                    <a:pt x="5639" y="3592"/>
                  </a:lnTo>
                  <a:cubicBezTo>
                    <a:pt x="5702" y="3435"/>
                    <a:pt x="5671" y="3246"/>
                    <a:pt x="5513" y="3120"/>
                  </a:cubicBezTo>
                  <a:lnTo>
                    <a:pt x="5324" y="2994"/>
                  </a:lnTo>
                  <a:lnTo>
                    <a:pt x="5324" y="2616"/>
                  </a:lnTo>
                  <a:lnTo>
                    <a:pt x="5513" y="2490"/>
                  </a:lnTo>
                  <a:cubicBezTo>
                    <a:pt x="5671" y="2395"/>
                    <a:pt x="5734" y="2175"/>
                    <a:pt x="5639" y="2017"/>
                  </a:cubicBezTo>
                  <a:lnTo>
                    <a:pt x="4915" y="789"/>
                  </a:lnTo>
                  <a:cubicBezTo>
                    <a:pt x="4872" y="681"/>
                    <a:pt x="4742" y="618"/>
                    <a:pt x="4614" y="618"/>
                  </a:cubicBezTo>
                  <a:cubicBezTo>
                    <a:pt x="4553" y="618"/>
                    <a:pt x="4493" y="632"/>
                    <a:pt x="4442" y="663"/>
                  </a:cubicBezTo>
                  <a:lnTo>
                    <a:pt x="4253" y="789"/>
                  </a:lnTo>
                  <a:cubicBezTo>
                    <a:pt x="4127" y="726"/>
                    <a:pt x="4001" y="631"/>
                    <a:pt x="3938" y="599"/>
                  </a:cubicBezTo>
                  <a:lnTo>
                    <a:pt x="3938" y="347"/>
                  </a:lnTo>
                  <a:cubicBezTo>
                    <a:pt x="3938" y="158"/>
                    <a:pt x="3781" y="1"/>
                    <a:pt x="3592"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2" name="Google Shape;1262;p25"/>
            <p:cNvSpPr/>
            <p:nvPr/>
          </p:nvSpPr>
          <p:spPr>
            <a:xfrm>
              <a:off x="-44403625" y="2107275"/>
              <a:ext cx="53575" cy="52800"/>
            </a:xfrm>
            <a:custGeom>
              <a:rect b="b" l="l" r="r" t="t"/>
              <a:pathLst>
                <a:path extrusionOk="0" h="2112" w="2143">
                  <a:moveTo>
                    <a:pt x="1072" y="662"/>
                  </a:moveTo>
                  <a:cubicBezTo>
                    <a:pt x="1261" y="662"/>
                    <a:pt x="1418" y="820"/>
                    <a:pt x="1418" y="1009"/>
                  </a:cubicBezTo>
                  <a:cubicBezTo>
                    <a:pt x="1418" y="1198"/>
                    <a:pt x="1261" y="1355"/>
                    <a:pt x="1072" y="1355"/>
                  </a:cubicBezTo>
                  <a:cubicBezTo>
                    <a:pt x="882" y="1355"/>
                    <a:pt x="725" y="1198"/>
                    <a:pt x="725" y="1009"/>
                  </a:cubicBezTo>
                  <a:cubicBezTo>
                    <a:pt x="725" y="820"/>
                    <a:pt x="882" y="662"/>
                    <a:pt x="1072" y="662"/>
                  </a:cubicBezTo>
                  <a:close/>
                  <a:moveTo>
                    <a:pt x="1072" y="1"/>
                  </a:moveTo>
                  <a:cubicBezTo>
                    <a:pt x="473" y="1"/>
                    <a:pt x="0" y="473"/>
                    <a:pt x="0" y="1040"/>
                  </a:cubicBezTo>
                  <a:cubicBezTo>
                    <a:pt x="0" y="1639"/>
                    <a:pt x="473" y="2112"/>
                    <a:pt x="1072" y="2112"/>
                  </a:cubicBezTo>
                  <a:cubicBezTo>
                    <a:pt x="1670" y="2112"/>
                    <a:pt x="2143" y="1639"/>
                    <a:pt x="2143" y="1040"/>
                  </a:cubicBezTo>
                  <a:cubicBezTo>
                    <a:pt x="2143" y="473"/>
                    <a:pt x="1670" y="1"/>
                    <a:pt x="1072"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sp>
        <p:nvSpPr>
          <p:cNvPr id="1263" name="Google Shape;1263;p25"/>
          <p:cNvSpPr/>
          <p:nvPr/>
        </p:nvSpPr>
        <p:spPr>
          <a:xfrm>
            <a:off x="8897084" y="2920365"/>
            <a:ext cx="583535" cy="663642"/>
          </a:xfrm>
          <a:custGeom>
            <a:rect b="b" l="l" r="r" t="t"/>
            <a:pathLst>
              <a:path extrusionOk="0" h="12004" w="10555">
                <a:moveTo>
                  <a:pt x="5262" y="709"/>
                </a:moveTo>
                <a:lnTo>
                  <a:pt x="9420" y="2788"/>
                </a:lnTo>
                <a:lnTo>
                  <a:pt x="8066" y="3450"/>
                </a:lnTo>
                <a:lnTo>
                  <a:pt x="5451" y="2127"/>
                </a:lnTo>
                <a:cubicBezTo>
                  <a:pt x="5403" y="2111"/>
                  <a:pt x="5348" y="2103"/>
                  <a:pt x="5293" y="2103"/>
                </a:cubicBezTo>
                <a:cubicBezTo>
                  <a:pt x="5238" y="2103"/>
                  <a:pt x="5183" y="2111"/>
                  <a:pt x="5136" y="2127"/>
                </a:cubicBezTo>
                <a:lnTo>
                  <a:pt x="2489" y="3450"/>
                </a:lnTo>
                <a:lnTo>
                  <a:pt x="1197" y="2788"/>
                </a:lnTo>
                <a:lnTo>
                  <a:pt x="5262" y="709"/>
                </a:lnTo>
                <a:close/>
                <a:moveTo>
                  <a:pt x="4915" y="3040"/>
                </a:moveTo>
                <a:lnTo>
                  <a:pt x="4915" y="6222"/>
                </a:lnTo>
                <a:lnTo>
                  <a:pt x="2804" y="7294"/>
                </a:lnTo>
                <a:lnTo>
                  <a:pt x="2804" y="4080"/>
                </a:lnTo>
                <a:lnTo>
                  <a:pt x="4915" y="3040"/>
                </a:lnTo>
                <a:close/>
                <a:moveTo>
                  <a:pt x="5640" y="3040"/>
                </a:moveTo>
                <a:lnTo>
                  <a:pt x="7750" y="4080"/>
                </a:lnTo>
                <a:lnTo>
                  <a:pt x="7750" y="7294"/>
                </a:lnTo>
                <a:lnTo>
                  <a:pt x="5640" y="6222"/>
                </a:lnTo>
                <a:lnTo>
                  <a:pt x="5640" y="3040"/>
                </a:lnTo>
                <a:close/>
                <a:moveTo>
                  <a:pt x="5262" y="6758"/>
                </a:moveTo>
                <a:lnTo>
                  <a:pt x="7278" y="7798"/>
                </a:lnTo>
                <a:lnTo>
                  <a:pt x="5262" y="8806"/>
                </a:lnTo>
                <a:lnTo>
                  <a:pt x="3277" y="7798"/>
                </a:lnTo>
                <a:lnTo>
                  <a:pt x="5262" y="6758"/>
                </a:lnTo>
                <a:close/>
                <a:moveTo>
                  <a:pt x="725" y="3372"/>
                </a:moveTo>
                <a:lnTo>
                  <a:pt x="2111" y="4080"/>
                </a:lnTo>
                <a:lnTo>
                  <a:pt x="2111" y="7829"/>
                </a:lnTo>
                <a:cubicBezTo>
                  <a:pt x="2111" y="7955"/>
                  <a:pt x="2206" y="8081"/>
                  <a:pt x="2332" y="8113"/>
                </a:cubicBezTo>
                <a:lnTo>
                  <a:pt x="4915" y="9404"/>
                </a:lnTo>
                <a:lnTo>
                  <a:pt x="4915" y="10980"/>
                </a:lnTo>
                <a:lnTo>
                  <a:pt x="725" y="8869"/>
                </a:lnTo>
                <a:lnTo>
                  <a:pt x="725" y="3372"/>
                </a:lnTo>
                <a:close/>
                <a:moveTo>
                  <a:pt x="9861" y="3387"/>
                </a:moveTo>
                <a:lnTo>
                  <a:pt x="9861" y="8932"/>
                </a:lnTo>
                <a:lnTo>
                  <a:pt x="5640" y="11011"/>
                </a:lnTo>
                <a:lnTo>
                  <a:pt x="5640" y="9436"/>
                </a:lnTo>
                <a:lnTo>
                  <a:pt x="8223" y="8144"/>
                </a:lnTo>
                <a:cubicBezTo>
                  <a:pt x="8349" y="8113"/>
                  <a:pt x="8412" y="7987"/>
                  <a:pt x="8412" y="7829"/>
                </a:cubicBezTo>
                <a:lnTo>
                  <a:pt x="8412" y="4080"/>
                </a:lnTo>
                <a:lnTo>
                  <a:pt x="9861" y="3387"/>
                </a:lnTo>
                <a:close/>
                <a:moveTo>
                  <a:pt x="5262" y="0"/>
                </a:moveTo>
                <a:cubicBezTo>
                  <a:pt x="5206" y="0"/>
                  <a:pt x="5151" y="16"/>
                  <a:pt x="5104" y="47"/>
                </a:cubicBezTo>
                <a:lnTo>
                  <a:pt x="284" y="2473"/>
                </a:lnTo>
                <a:cubicBezTo>
                  <a:pt x="63" y="2536"/>
                  <a:pt x="0" y="2662"/>
                  <a:pt x="0" y="2820"/>
                </a:cubicBezTo>
                <a:lnTo>
                  <a:pt x="0" y="9152"/>
                </a:lnTo>
                <a:cubicBezTo>
                  <a:pt x="0" y="9278"/>
                  <a:pt x="63" y="9404"/>
                  <a:pt x="189" y="9499"/>
                </a:cubicBezTo>
                <a:lnTo>
                  <a:pt x="5104" y="11956"/>
                </a:lnTo>
                <a:cubicBezTo>
                  <a:pt x="5151" y="11988"/>
                  <a:pt x="5206" y="12003"/>
                  <a:pt x="5262" y="12003"/>
                </a:cubicBezTo>
                <a:cubicBezTo>
                  <a:pt x="5317" y="12003"/>
                  <a:pt x="5372" y="11988"/>
                  <a:pt x="5419" y="11956"/>
                </a:cubicBezTo>
                <a:lnTo>
                  <a:pt x="10365" y="9499"/>
                </a:lnTo>
                <a:cubicBezTo>
                  <a:pt x="10460" y="9404"/>
                  <a:pt x="10554" y="9278"/>
                  <a:pt x="10554" y="9152"/>
                </a:cubicBezTo>
                <a:lnTo>
                  <a:pt x="10554" y="2788"/>
                </a:lnTo>
                <a:cubicBezTo>
                  <a:pt x="10554" y="2662"/>
                  <a:pt x="10460" y="2568"/>
                  <a:pt x="10365" y="2505"/>
                </a:cubicBezTo>
                <a:lnTo>
                  <a:pt x="5419" y="47"/>
                </a:lnTo>
                <a:cubicBezTo>
                  <a:pt x="5372" y="16"/>
                  <a:pt x="5317" y="0"/>
                  <a:pt x="5262" y="0"/>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nvGrpSpPr>
          <p:cNvPr id="1264" name="Google Shape;1264;p25"/>
          <p:cNvGrpSpPr/>
          <p:nvPr/>
        </p:nvGrpSpPr>
        <p:grpSpPr>
          <a:xfrm>
            <a:off x="13365979" y="3692505"/>
            <a:ext cx="655646" cy="657390"/>
            <a:chOff x="-1700225" y="2768875"/>
            <a:chExt cx="291450" cy="292225"/>
          </a:xfrm>
        </p:grpSpPr>
        <p:sp>
          <p:nvSpPr>
            <p:cNvPr id="1265" name="Google Shape;1265;p25"/>
            <p:cNvSpPr/>
            <p:nvPr/>
          </p:nvSpPr>
          <p:spPr>
            <a:xfrm>
              <a:off x="-1700225" y="2768875"/>
              <a:ext cx="291450" cy="292225"/>
            </a:xfrm>
            <a:custGeom>
              <a:rect b="b" l="l" r="r" t="t"/>
              <a:pathLst>
                <a:path extrusionOk="0" h="11689" w="11658">
                  <a:moveTo>
                    <a:pt x="10617" y="662"/>
                  </a:moveTo>
                  <a:cubicBezTo>
                    <a:pt x="10806" y="662"/>
                    <a:pt x="10964" y="820"/>
                    <a:pt x="10964" y="1009"/>
                  </a:cubicBezTo>
                  <a:lnTo>
                    <a:pt x="10964" y="2710"/>
                  </a:lnTo>
                  <a:lnTo>
                    <a:pt x="662" y="2710"/>
                  </a:lnTo>
                  <a:lnTo>
                    <a:pt x="662" y="1009"/>
                  </a:lnTo>
                  <a:cubicBezTo>
                    <a:pt x="662" y="820"/>
                    <a:pt x="819" y="662"/>
                    <a:pt x="1008" y="662"/>
                  </a:cubicBezTo>
                  <a:close/>
                  <a:moveTo>
                    <a:pt x="10933" y="3372"/>
                  </a:moveTo>
                  <a:lnTo>
                    <a:pt x="10933" y="9232"/>
                  </a:lnTo>
                  <a:cubicBezTo>
                    <a:pt x="10964" y="9484"/>
                    <a:pt x="10806" y="9610"/>
                    <a:pt x="10617" y="9610"/>
                  </a:cubicBezTo>
                  <a:lnTo>
                    <a:pt x="8916" y="9610"/>
                  </a:lnTo>
                  <a:lnTo>
                    <a:pt x="8570" y="9232"/>
                  </a:lnTo>
                  <a:cubicBezTo>
                    <a:pt x="8601" y="9169"/>
                    <a:pt x="8664" y="9043"/>
                    <a:pt x="8696" y="8917"/>
                  </a:cubicBezTo>
                  <a:lnTo>
                    <a:pt x="9200" y="8917"/>
                  </a:lnTo>
                  <a:cubicBezTo>
                    <a:pt x="9389" y="8917"/>
                    <a:pt x="9546" y="8759"/>
                    <a:pt x="9546" y="8570"/>
                  </a:cubicBezTo>
                  <a:lnTo>
                    <a:pt x="9546" y="7184"/>
                  </a:lnTo>
                  <a:cubicBezTo>
                    <a:pt x="9546" y="6995"/>
                    <a:pt x="9389" y="6837"/>
                    <a:pt x="9200" y="6837"/>
                  </a:cubicBezTo>
                  <a:lnTo>
                    <a:pt x="8696" y="6837"/>
                  </a:lnTo>
                  <a:cubicBezTo>
                    <a:pt x="8664" y="6711"/>
                    <a:pt x="8601" y="6648"/>
                    <a:pt x="8570" y="6522"/>
                  </a:cubicBezTo>
                  <a:lnTo>
                    <a:pt x="8916" y="6176"/>
                  </a:lnTo>
                  <a:cubicBezTo>
                    <a:pt x="9042" y="6050"/>
                    <a:pt x="9042" y="5798"/>
                    <a:pt x="8916" y="5703"/>
                  </a:cubicBezTo>
                  <a:lnTo>
                    <a:pt x="7940" y="4695"/>
                  </a:lnTo>
                  <a:cubicBezTo>
                    <a:pt x="7877" y="4648"/>
                    <a:pt x="7790" y="4624"/>
                    <a:pt x="7703" y="4624"/>
                  </a:cubicBezTo>
                  <a:cubicBezTo>
                    <a:pt x="7617" y="4624"/>
                    <a:pt x="7530" y="4648"/>
                    <a:pt x="7467" y="4695"/>
                  </a:cubicBezTo>
                  <a:lnTo>
                    <a:pt x="7120" y="5073"/>
                  </a:lnTo>
                  <a:cubicBezTo>
                    <a:pt x="7026" y="5041"/>
                    <a:pt x="6931" y="4978"/>
                    <a:pt x="6805" y="4947"/>
                  </a:cubicBezTo>
                  <a:lnTo>
                    <a:pt x="6805" y="4443"/>
                  </a:lnTo>
                  <a:cubicBezTo>
                    <a:pt x="6805" y="4222"/>
                    <a:pt x="6648" y="4065"/>
                    <a:pt x="6459" y="4065"/>
                  </a:cubicBezTo>
                  <a:lnTo>
                    <a:pt x="5073" y="4065"/>
                  </a:lnTo>
                  <a:cubicBezTo>
                    <a:pt x="4884" y="4065"/>
                    <a:pt x="4726" y="4222"/>
                    <a:pt x="4726" y="4443"/>
                  </a:cubicBezTo>
                  <a:lnTo>
                    <a:pt x="4726" y="4947"/>
                  </a:lnTo>
                  <a:cubicBezTo>
                    <a:pt x="4600" y="4978"/>
                    <a:pt x="4506" y="5010"/>
                    <a:pt x="4411" y="5073"/>
                  </a:cubicBezTo>
                  <a:lnTo>
                    <a:pt x="4033" y="4695"/>
                  </a:lnTo>
                  <a:cubicBezTo>
                    <a:pt x="3986" y="4648"/>
                    <a:pt x="3899" y="4624"/>
                    <a:pt x="3808" y="4624"/>
                  </a:cubicBezTo>
                  <a:cubicBezTo>
                    <a:pt x="3718" y="4624"/>
                    <a:pt x="3623" y="4648"/>
                    <a:pt x="3560" y="4695"/>
                  </a:cubicBezTo>
                  <a:lnTo>
                    <a:pt x="2584" y="5703"/>
                  </a:lnTo>
                  <a:cubicBezTo>
                    <a:pt x="2458" y="5829"/>
                    <a:pt x="2458" y="6050"/>
                    <a:pt x="2584" y="6176"/>
                  </a:cubicBezTo>
                  <a:lnTo>
                    <a:pt x="2930" y="6522"/>
                  </a:lnTo>
                  <a:cubicBezTo>
                    <a:pt x="2899" y="6585"/>
                    <a:pt x="2867" y="6711"/>
                    <a:pt x="2836" y="6837"/>
                  </a:cubicBezTo>
                  <a:lnTo>
                    <a:pt x="2300" y="6837"/>
                  </a:lnTo>
                  <a:cubicBezTo>
                    <a:pt x="2111" y="6837"/>
                    <a:pt x="1954" y="6995"/>
                    <a:pt x="1954" y="7184"/>
                  </a:cubicBezTo>
                  <a:lnTo>
                    <a:pt x="1954" y="8570"/>
                  </a:lnTo>
                  <a:cubicBezTo>
                    <a:pt x="1954" y="8759"/>
                    <a:pt x="2111" y="8917"/>
                    <a:pt x="2300" y="8917"/>
                  </a:cubicBezTo>
                  <a:lnTo>
                    <a:pt x="2836" y="8917"/>
                  </a:lnTo>
                  <a:cubicBezTo>
                    <a:pt x="2867" y="9043"/>
                    <a:pt x="2899" y="9137"/>
                    <a:pt x="2930" y="9232"/>
                  </a:cubicBezTo>
                  <a:lnTo>
                    <a:pt x="2584" y="9610"/>
                  </a:lnTo>
                  <a:lnTo>
                    <a:pt x="977" y="9610"/>
                  </a:lnTo>
                  <a:cubicBezTo>
                    <a:pt x="788" y="9610"/>
                    <a:pt x="630" y="9452"/>
                    <a:pt x="630" y="9232"/>
                  </a:cubicBezTo>
                  <a:lnTo>
                    <a:pt x="630" y="3372"/>
                  </a:lnTo>
                  <a:close/>
                  <a:moveTo>
                    <a:pt x="6112" y="4726"/>
                  </a:moveTo>
                  <a:lnTo>
                    <a:pt x="6112" y="5136"/>
                  </a:lnTo>
                  <a:cubicBezTo>
                    <a:pt x="6112" y="5294"/>
                    <a:pt x="6207" y="5420"/>
                    <a:pt x="6364" y="5451"/>
                  </a:cubicBezTo>
                  <a:cubicBezTo>
                    <a:pt x="6553" y="5514"/>
                    <a:pt x="6805" y="5609"/>
                    <a:pt x="6994" y="5735"/>
                  </a:cubicBezTo>
                  <a:cubicBezTo>
                    <a:pt x="7041" y="5769"/>
                    <a:pt x="7096" y="5783"/>
                    <a:pt x="7153" y="5783"/>
                  </a:cubicBezTo>
                  <a:cubicBezTo>
                    <a:pt x="7251" y="5783"/>
                    <a:pt x="7356" y="5743"/>
                    <a:pt x="7435" y="5703"/>
                  </a:cubicBezTo>
                  <a:lnTo>
                    <a:pt x="7751" y="5388"/>
                  </a:lnTo>
                  <a:lnTo>
                    <a:pt x="8223" y="5861"/>
                  </a:lnTo>
                  <a:lnTo>
                    <a:pt x="7908" y="6176"/>
                  </a:lnTo>
                  <a:cubicBezTo>
                    <a:pt x="7782" y="6302"/>
                    <a:pt x="7782" y="6459"/>
                    <a:pt x="7877" y="6617"/>
                  </a:cubicBezTo>
                  <a:cubicBezTo>
                    <a:pt x="7971" y="6806"/>
                    <a:pt x="8066" y="6995"/>
                    <a:pt x="8129" y="7247"/>
                  </a:cubicBezTo>
                  <a:cubicBezTo>
                    <a:pt x="8192" y="7404"/>
                    <a:pt x="8286" y="7499"/>
                    <a:pt x="8444" y="7499"/>
                  </a:cubicBezTo>
                  <a:lnTo>
                    <a:pt x="8885" y="7499"/>
                  </a:lnTo>
                  <a:lnTo>
                    <a:pt x="8885" y="8192"/>
                  </a:lnTo>
                  <a:lnTo>
                    <a:pt x="8444" y="8192"/>
                  </a:lnTo>
                  <a:cubicBezTo>
                    <a:pt x="8286" y="8192"/>
                    <a:pt x="8192" y="8286"/>
                    <a:pt x="8129" y="8444"/>
                  </a:cubicBezTo>
                  <a:cubicBezTo>
                    <a:pt x="8097" y="8665"/>
                    <a:pt x="7971" y="8885"/>
                    <a:pt x="7877" y="9074"/>
                  </a:cubicBezTo>
                  <a:cubicBezTo>
                    <a:pt x="7782" y="9200"/>
                    <a:pt x="7814" y="9389"/>
                    <a:pt x="7908" y="9515"/>
                  </a:cubicBezTo>
                  <a:lnTo>
                    <a:pt x="8223" y="9830"/>
                  </a:lnTo>
                  <a:lnTo>
                    <a:pt x="7751" y="10303"/>
                  </a:lnTo>
                  <a:lnTo>
                    <a:pt x="7435" y="9988"/>
                  </a:lnTo>
                  <a:cubicBezTo>
                    <a:pt x="7368" y="9920"/>
                    <a:pt x="7291" y="9889"/>
                    <a:pt x="7211" y="9889"/>
                  </a:cubicBezTo>
                  <a:cubicBezTo>
                    <a:pt x="7141" y="9889"/>
                    <a:pt x="7068" y="9912"/>
                    <a:pt x="6994" y="9956"/>
                  </a:cubicBezTo>
                  <a:cubicBezTo>
                    <a:pt x="6805" y="10082"/>
                    <a:pt x="6616" y="10145"/>
                    <a:pt x="6364" y="10208"/>
                  </a:cubicBezTo>
                  <a:cubicBezTo>
                    <a:pt x="6207" y="10271"/>
                    <a:pt x="6112" y="10366"/>
                    <a:pt x="6112" y="10555"/>
                  </a:cubicBezTo>
                  <a:lnTo>
                    <a:pt x="6112" y="10964"/>
                  </a:lnTo>
                  <a:lnTo>
                    <a:pt x="5419" y="10964"/>
                  </a:lnTo>
                  <a:lnTo>
                    <a:pt x="5419" y="10555"/>
                  </a:lnTo>
                  <a:cubicBezTo>
                    <a:pt x="5419" y="10366"/>
                    <a:pt x="5325" y="10271"/>
                    <a:pt x="5167" y="10208"/>
                  </a:cubicBezTo>
                  <a:cubicBezTo>
                    <a:pt x="4947" y="10177"/>
                    <a:pt x="4726" y="10051"/>
                    <a:pt x="4537" y="9956"/>
                  </a:cubicBezTo>
                  <a:cubicBezTo>
                    <a:pt x="4491" y="9921"/>
                    <a:pt x="4436" y="9908"/>
                    <a:pt x="4379" y="9908"/>
                  </a:cubicBezTo>
                  <a:cubicBezTo>
                    <a:pt x="4281" y="9908"/>
                    <a:pt x="4176" y="9948"/>
                    <a:pt x="4096" y="9988"/>
                  </a:cubicBezTo>
                  <a:lnTo>
                    <a:pt x="3781" y="10303"/>
                  </a:lnTo>
                  <a:lnTo>
                    <a:pt x="3308" y="9830"/>
                  </a:lnTo>
                  <a:lnTo>
                    <a:pt x="3623" y="9515"/>
                  </a:lnTo>
                  <a:cubicBezTo>
                    <a:pt x="3749" y="9389"/>
                    <a:pt x="3749" y="9232"/>
                    <a:pt x="3655" y="9074"/>
                  </a:cubicBezTo>
                  <a:cubicBezTo>
                    <a:pt x="3529" y="8885"/>
                    <a:pt x="3466" y="8696"/>
                    <a:pt x="3371" y="8444"/>
                  </a:cubicBezTo>
                  <a:cubicBezTo>
                    <a:pt x="3340" y="8286"/>
                    <a:pt x="3214" y="8192"/>
                    <a:pt x="3056" y="8192"/>
                  </a:cubicBezTo>
                  <a:lnTo>
                    <a:pt x="2647" y="8192"/>
                  </a:lnTo>
                  <a:lnTo>
                    <a:pt x="2647" y="7499"/>
                  </a:lnTo>
                  <a:lnTo>
                    <a:pt x="3056" y="7499"/>
                  </a:lnTo>
                  <a:cubicBezTo>
                    <a:pt x="3214" y="7499"/>
                    <a:pt x="3340" y="7404"/>
                    <a:pt x="3371" y="7247"/>
                  </a:cubicBezTo>
                  <a:cubicBezTo>
                    <a:pt x="3434" y="7026"/>
                    <a:pt x="3529" y="6806"/>
                    <a:pt x="3655" y="6617"/>
                  </a:cubicBezTo>
                  <a:cubicBezTo>
                    <a:pt x="3749" y="6491"/>
                    <a:pt x="3686" y="6302"/>
                    <a:pt x="3623" y="6176"/>
                  </a:cubicBezTo>
                  <a:lnTo>
                    <a:pt x="3308" y="5861"/>
                  </a:lnTo>
                  <a:lnTo>
                    <a:pt x="3781" y="5388"/>
                  </a:lnTo>
                  <a:lnTo>
                    <a:pt x="4096" y="5703"/>
                  </a:lnTo>
                  <a:cubicBezTo>
                    <a:pt x="4163" y="5771"/>
                    <a:pt x="4240" y="5802"/>
                    <a:pt x="4321" y="5802"/>
                  </a:cubicBezTo>
                  <a:cubicBezTo>
                    <a:pt x="4391" y="5802"/>
                    <a:pt x="4464" y="5778"/>
                    <a:pt x="4537" y="5735"/>
                  </a:cubicBezTo>
                  <a:cubicBezTo>
                    <a:pt x="4726" y="5609"/>
                    <a:pt x="4915" y="5546"/>
                    <a:pt x="5167" y="5451"/>
                  </a:cubicBezTo>
                  <a:cubicBezTo>
                    <a:pt x="5325" y="5420"/>
                    <a:pt x="5419" y="5294"/>
                    <a:pt x="5419" y="5136"/>
                  </a:cubicBezTo>
                  <a:lnTo>
                    <a:pt x="5419" y="4726"/>
                  </a:lnTo>
                  <a:close/>
                  <a:moveTo>
                    <a:pt x="1008" y="1"/>
                  </a:moveTo>
                  <a:cubicBezTo>
                    <a:pt x="473" y="1"/>
                    <a:pt x="0" y="473"/>
                    <a:pt x="0" y="1009"/>
                  </a:cubicBezTo>
                  <a:lnTo>
                    <a:pt x="0" y="9295"/>
                  </a:lnTo>
                  <a:cubicBezTo>
                    <a:pt x="0" y="9830"/>
                    <a:pt x="473" y="10303"/>
                    <a:pt x="1008" y="10303"/>
                  </a:cubicBezTo>
                  <a:lnTo>
                    <a:pt x="2867" y="10303"/>
                  </a:lnTo>
                  <a:lnTo>
                    <a:pt x="3623" y="11059"/>
                  </a:lnTo>
                  <a:cubicBezTo>
                    <a:pt x="3671" y="11122"/>
                    <a:pt x="3757" y="11153"/>
                    <a:pt x="3848" y="11153"/>
                  </a:cubicBezTo>
                  <a:cubicBezTo>
                    <a:pt x="3938" y="11153"/>
                    <a:pt x="4033" y="11122"/>
                    <a:pt x="4096" y="11059"/>
                  </a:cubicBezTo>
                  <a:lnTo>
                    <a:pt x="4442" y="10712"/>
                  </a:lnTo>
                  <a:cubicBezTo>
                    <a:pt x="4506" y="10744"/>
                    <a:pt x="4632" y="10775"/>
                    <a:pt x="4758" y="10807"/>
                  </a:cubicBezTo>
                  <a:lnTo>
                    <a:pt x="4758" y="11342"/>
                  </a:lnTo>
                  <a:cubicBezTo>
                    <a:pt x="4758" y="11531"/>
                    <a:pt x="4915" y="11689"/>
                    <a:pt x="5104" y="11689"/>
                  </a:cubicBezTo>
                  <a:lnTo>
                    <a:pt x="6490" y="11689"/>
                  </a:lnTo>
                  <a:cubicBezTo>
                    <a:pt x="6679" y="11689"/>
                    <a:pt x="6837" y="11531"/>
                    <a:pt x="6837" y="11342"/>
                  </a:cubicBezTo>
                  <a:lnTo>
                    <a:pt x="6837" y="10807"/>
                  </a:lnTo>
                  <a:cubicBezTo>
                    <a:pt x="6963" y="10775"/>
                    <a:pt x="7026" y="10744"/>
                    <a:pt x="7152" y="10712"/>
                  </a:cubicBezTo>
                  <a:lnTo>
                    <a:pt x="7498" y="11059"/>
                  </a:lnTo>
                  <a:cubicBezTo>
                    <a:pt x="7561" y="11122"/>
                    <a:pt x="7656" y="11153"/>
                    <a:pt x="7747" y="11153"/>
                  </a:cubicBezTo>
                  <a:cubicBezTo>
                    <a:pt x="7837" y="11153"/>
                    <a:pt x="7924" y="11122"/>
                    <a:pt x="7971" y="11059"/>
                  </a:cubicBezTo>
                  <a:lnTo>
                    <a:pt x="8727" y="10303"/>
                  </a:lnTo>
                  <a:lnTo>
                    <a:pt x="10617" y="10303"/>
                  </a:lnTo>
                  <a:cubicBezTo>
                    <a:pt x="11185" y="10303"/>
                    <a:pt x="11657" y="9830"/>
                    <a:pt x="11657" y="9295"/>
                  </a:cubicBezTo>
                  <a:lnTo>
                    <a:pt x="11657" y="1009"/>
                  </a:lnTo>
                  <a:cubicBezTo>
                    <a:pt x="11657" y="473"/>
                    <a:pt x="11216" y="1"/>
                    <a:pt x="10617"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6" name="Google Shape;1266;p25"/>
            <p:cNvSpPr/>
            <p:nvPr/>
          </p:nvSpPr>
          <p:spPr>
            <a:xfrm>
              <a:off x="-1667150" y="2801950"/>
              <a:ext cx="18150" cy="18150"/>
            </a:xfrm>
            <a:custGeom>
              <a:rect b="b" l="l" r="r" t="t"/>
              <a:pathLst>
                <a:path extrusionOk="0" h="726" w="726">
                  <a:moveTo>
                    <a:pt x="347" y="1"/>
                  </a:moveTo>
                  <a:cubicBezTo>
                    <a:pt x="158" y="1"/>
                    <a:pt x="1" y="158"/>
                    <a:pt x="1" y="347"/>
                  </a:cubicBezTo>
                  <a:cubicBezTo>
                    <a:pt x="1" y="536"/>
                    <a:pt x="158" y="726"/>
                    <a:pt x="347" y="726"/>
                  </a:cubicBezTo>
                  <a:cubicBezTo>
                    <a:pt x="568" y="726"/>
                    <a:pt x="725" y="536"/>
                    <a:pt x="725" y="347"/>
                  </a:cubicBezTo>
                  <a:cubicBezTo>
                    <a:pt x="725" y="158"/>
                    <a:pt x="568" y="1"/>
                    <a:pt x="347"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7" name="Google Shape;1267;p25"/>
            <p:cNvSpPr/>
            <p:nvPr/>
          </p:nvSpPr>
          <p:spPr>
            <a:xfrm>
              <a:off x="-1632500" y="2801950"/>
              <a:ext cx="17350" cy="18150"/>
            </a:xfrm>
            <a:custGeom>
              <a:rect b="b" l="l" r="r" t="t"/>
              <a:pathLst>
                <a:path extrusionOk="0" h="726" w="694">
                  <a:moveTo>
                    <a:pt x="347" y="1"/>
                  </a:moveTo>
                  <a:cubicBezTo>
                    <a:pt x="158" y="1"/>
                    <a:pt x="1" y="158"/>
                    <a:pt x="1" y="347"/>
                  </a:cubicBezTo>
                  <a:cubicBezTo>
                    <a:pt x="1" y="568"/>
                    <a:pt x="158" y="726"/>
                    <a:pt x="347" y="726"/>
                  </a:cubicBezTo>
                  <a:cubicBezTo>
                    <a:pt x="536" y="726"/>
                    <a:pt x="694" y="568"/>
                    <a:pt x="694" y="347"/>
                  </a:cubicBezTo>
                  <a:cubicBezTo>
                    <a:pt x="694" y="158"/>
                    <a:pt x="536" y="1"/>
                    <a:pt x="347"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8" name="Google Shape;1268;p25"/>
            <p:cNvSpPr/>
            <p:nvPr/>
          </p:nvSpPr>
          <p:spPr>
            <a:xfrm>
              <a:off x="-1597850" y="2801950"/>
              <a:ext cx="17375" cy="18150"/>
            </a:xfrm>
            <a:custGeom>
              <a:rect b="b" l="l" r="r" t="t"/>
              <a:pathLst>
                <a:path extrusionOk="0" h="726" w="695">
                  <a:moveTo>
                    <a:pt x="347" y="1"/>
                  </a:moveTo>
                  <a:cubicBezTo>
                    <a:pt x="158" y="1"/>
                    <a:pt x="1" y="158"/>
                    <a:pt x="1" y="347"/>
                  </a:cubicBezTo>
                  <a:cubicBezTo>
                    <a:pt x="1" y="568"/>
                    <a:pt x="158" y="726"/>
                    <a:pt x="347" y="726"/>
                  </a:cubicBezTo>
                  <a:cubicBezTo>
                    <a:pt x="537" y="726"/>
                    <a:pt x="694" y="568"/>
                    <a:pt x="694" y="347"/>
                  </a:cubicBezTo>
                  <a:cubicBezTo>
                    <a:pt x="694" y="158"/>
                    <a:pt x="537" y="1"/>
                    <a:pt x="347"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69" name="Google Shape;1269;p25"/>
            <p:cNvSpPr/>
            <p:nvPr/>
          </p:nvSpPr>
          <p:spPr>
            <a:xfrm>
              <a:off x="-1564750" y="2801950"/>
              <a:ext cx="120525" cy="18150"/>
            </a:xfrm>
            <a:custGeom>
              <a:rect b="b" l="l" r="r" t="t"/>
              <a:pathLst>
                <a:path extrusionOk="0" h="726" w="4821">
                  <a:moveTo>
                    <a:pt x="347" y="1"/>
                  </a:moveTo>
                  <a:cubicBezTo>
                    <a:pt x="158" y="1"/>
                    <a:pt x="0" y="158"/>
                    <a:pt x="0" y="347"/>
                  </a:cubicBezTo>
                  <a:cubicBezTo>
                    <a:pt x="32" y="568"/>
                    <a:pt x="189" y="726"/>
                    <a:pt x="347" y="726"/>
                  </a:cubicBezTo>
                  <a:lnTo>
                    <a:pt x="4442" y="726"/>
                  </a:lnTo>
                  <a:cubicBezTo>
                    <a:pt x="4663" y="726"/>
                    <a:pt x="4820" y="568"/>
                    <a:pt x="4820" y="347"/>
                  </a:cubicBezTo>
                  <a:cubicBezTo>
                    <a:pt x="4820" y="158"/>
                    <a:pt x="4663" y="1"/>
                    <a:pt x="4442" y="1"/>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sp>
          <p:nvSpPr>
            <p:cNvPr id="1270" name="Google Shape;1270;p25"/>
            <p:cNvSpPr/>
            <p:nvPr/>
          </p:nvSpPr>
          <p:spPr>
            <a:xfrm>
              <a:off x="-1597850" y="2924050"/>
              <a:ext cx="85100" cy="85075"/>
            </a:xfrm>
            <a:custGeom>
              <a:rect b="b" l="l" r="r" t="t"/>
              <a:pathLst>
                <a:path extrusionOk="0" h="3403" w="3404">
                  <a:moveTo>
                    <a:pt x="1671" y="662"/>
                  </a:moveTo>
                  <a:cubicBezTo>
                    <a:pt x="2238" y="662"/>
                    <a:pt x="2710" y="1134"/>
                    <a:pt x="2710" y="1701"/>
                  </a:cubicBezTo>
                  <a:cubicBezTo>
                    <a:pt x="2710" y="2237"/>
                    <a:pt x="2269" y="2710"/>
                    <a:pt x="1671" y="2710"/>
                  </a:cubicBezTo>
                  <a:cubicBezTo>
                    <a:pt x="1135" y="2710"/>
                    <a:pt x="663" y="2237"/>
                    <a:pt x="663" y="1701"/>
                  </a:cubicBezTo>
                  <a:cubicBezTo>
                    <a:pt x="663" y="1134"/>
                    <a:pt x="1135" y="662"/>
                    <a:pt x="1671" y="662"/>
                  </a:cubicBezTo>
                  <a:close/>
                  <a:moveTo>
                    <a:pt x="1671" y="0"/>
                  </a:moveTo>
                  <a:cubicBezTo>
                    <a:pt x="726" y="0"/>
                    <a:pt x="1" y="756"/>
                    <a:pt x="1" y="1701"/>
                  </a:cubicBezTo>
                  <a:cubicBezTo>
                    <a:pt x="1" y="2647"/>
                    <a:pt x="726" y="3403"/>
                    <a:pt x="1671" y="3403"/>
                  </a:cubicBezTo>
                  <a:cubicBezTo>
                    <a:pt x="2616" y="3403"/>
                    <a:pt x="3372" y="2647"/>
                    <a:pt x="3372" y="1701"/>
                  </a:cubicBezTo>
                  <a:cubicBezTo>
                    <a:pt x="3403" y="756"/>
                    <a:pt x="2616" y="0"/>
                    <a:pt x="1671" y="0"/>
                  </a:cubicBezTo>
                  <a:close/>
                </a:path>
              </a:pathLst>
            </a:custGeom>
            <a:solidFill>
              <a:schemeClr val="dk2"/>
            </a:solidFill>
            <a:ln cap="flat" cmpd="sng" w="9525">
              <a:solidFill>
                <a:srgbClr val="FFC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1"/>
                <a:buFont typeface="Arial"/>
                <a:buNone/>
              </a:pPr>
              <a:r>
                <a:t/>
              </a:r>
              <a:endParaRPr b="0" i="0" sz="2801" u="none" cap="none" strike="noStrike">
                <a:solidFill>
                  <a:srgbClr val="000000"/>
                </a:solidFill>
                <a:latin typeface="Arial"/>
                <a:ea typeface="Arial"/>
                <a:cs typeface="Arial"/>
                <a:sym typeface="Arial"/>
              </a:endParaRPr>
            </a:p>
          </p:txBody>
        </p:sp>
      </p:grpSp>
      <p:sp>
        <p:nvSpPr>
          <p:cNvPr id="1271" name="Google Shape;1271;p25"/>
          <p:cNvSpPr txBox="1"/>
          <p:nvPr/>
        </p:nvSpPr>
        <p:spPr>
          <a:xfrm>
            <a:off x="7223415" y="3807741"/>
            <a:ext cx="3930875" cy="4402487"/>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222A34"/>
                </a:solidFill>
                <a:latin typeface="Poppins"/>
                <a:ea typeface="Poppins"/>
                <a:cs typeface="Poppins"/>
                <a:sym typeface="Poppins"/>
              </a:rPr>
              <a:t>Start our part-time training program</a:t>
            </a:r>
            <a:endParaRPr b="0" i="0" sz="14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222A34"/>
              </a:solidFill>
              <a:latin typeface="Poppins"/>
              <a:ea typeface="Poppins"/>
              <a:cs typeface="Poppins"/>
              <a:sym typeface="Poppins"/>
            </a:endParaRPr>
          </a:p>
          <a:p>
            <a:pPr indent="0" lvl="1"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222A34"/>
                </a:solidFill>
                <a:latin typeface="Poppins"/>
                <a:ea typeface="Poppins"/>
                <a:cs typeface="Poppins"/>
                <a:sym typeface="Poppins"/>
              </a:rPr>
              <a:t>Gain an in-depth financial knowledge</a:t>
            </a:r>
            <a:endParaRPr b="0" i="0" sz="1400" u="none" cap="none" strike="noStrike">
              <a:solidFill>
                <a:srgbClr val="000000"/>
              </a:solidFill>
              <a:latin typeface="Arial"/>
              <a:ea typeface="Arial"/>
              <a:cs typeface="Arial"/>
              <a:sym typeface="Arial"/>
            </a:endParaRPr>
          </a:p>
          <a:p>
            <a:pPr indent="-400033" lvl="1" marL="571485" marR="0" rtl="0" algn="ctr">
              <a:lnSpc>
                <a:spcPct val="100000"/>
              </a:lnSpc>
              <a:spcBef>
                <a:spcPts val="0"/>
              </a:spcBef>
              <a:spcAft>
                <a:spcPts val="0"/>
              </a:spcAft>
              <a:buClr>
                <a:srgbClr val="FFFFFF"/>
              </a:buClr>
              <a:buSzPts val="2700"/>
              <a:buFont typeface="Noto Sans Symbols"/>
              <a:buNone/>
            </a:pPr>
            <a:r>
              <a:t/>
            </a:r>
            <a:endParaRPr b="0" i="0" sz="2700" u="none" cap="none" strike="noStrike">
              <a:solidFill>
                <a:srgbClr val="222A34"/>
              </a:solidFill>
              <a:latin typeface="Poppins"/>
              <a:ea typeface="Poppins"/>
              <a:cs typeface="Poppins"/>
              <a:sym typeface="Poppins"/>
            </a:endParaRPr>
          </a:p>
          <a:p>
            <a:pPr indent="0" lvl="1"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222A34"/>
                </a:solidFill>
                <a:latin typeface="Poppins"/>
                <a:ea typeface="Poppins"/>
                <a:cs typeface="Poppins"/>
                <a:sym typeface="Poppins"/>
              </a:rPr>
              <a:t>Grow a business income to match your goals and dreams</a:t>
            </a:r>
            <a:endParaRPr b="0" i="0" sz="1400" u="none" cap="none" strike="noStrike">
              <a:solidFill>
                <a:srgbClr val="000000"/>
              </a:solidFill>
              <a:latin typeface="Arial"/>
              <a:ea typeface="Arial"/>
              <a:cs typeface="Arial"/>
              <a:sym typeface="Arial"/>
            </a:endParaRPr>
          </a:p>
        </p:txBody>
      </p:sp>
      <p:sp>
        <p:nvSpPr>
          <p:cNvPr id="1272" name="Google Shape;1272;p25"/>
          <p:cNvSpPr/>
          <p:nvPr/>
        </p:nvSpPr>
        <p:spPr>
          <a:xfrm rot="5400000">
            <a:off x="180507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1273" name="Google Shape;1273;p25"/>
          <p:cNvSpPr/>
          <p:nvPr/>
        </p:nvSpPr>
        <p:spPr>
          <a:xfrm rot="5400000">
            <a:off x="2203916"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1274" name="Google Shape;1274;p25"/>
          <p:cNvSpPr/>
          <p:nvPr/>
        </p:nvSpPr>
        <p:spPr>
          <a:xfrm rot="5400000">
            <a:off x="2602761" y="1739395"/>
            <a:ext cx="555100" cy="327509"/>
          </a:xfrm>
          <a:custGeom>
            <a:rect b="b" l="l" r="r" t="t"/>
            <a:pathLst>
              <a:path extrusionOk="0" h="327509" w="555100">
                <a:moveTo>
                  <a:pt x="0" y="0"/>
                </a:moveTo>
                <a:lnTo>
                  <a:pt x="555100" y="0"/>
                </a:lnTo>
                <a:lnTo>
                  <a:pt x="555100" y="327509"/>
                </a:lnTo>
                <a:lnTo>
                  <a:pt x="0" y="327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descr="A black and white logo  Description automatically generated" id="1275" name="Google Shape;1275;p25"/>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4">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nvGrpSpPr>
          <p:cNvPr id="1276" name="Google Shape;1276;p25"/>
          <p:cNvGrpSpPr/>
          <p:nvPr/>
        </p:nvGrpSpPr>
        <p:grpSpPr>
          <a:xfrm rot="10800000">
            <a:off x="15130581" y="-165718"/>
            <a:ext cx="3685761" cy="1375244"/>
            <a:chOff x="0" y="-47625"/>
            <a:chExt cx="970735" cy="362204"/>
          </a:xfrm>
        </p:grpSpPr>
        <p:sp>
          <p:nvSpPr>
            <p:cNvPr id="1277" name="Google Shape;1277;p25"/>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1278" name="Google Shape;1278;p25"/>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grpSp>
        <p:nvGrpSpPr>
          <p:cNvPr id="1279" name="Google Shape;1279;p25"/>
          <p:cNvGrpSpPr/>
          <p:nvPr/>
        </p:nvGrpSpPr>
        <p:grpSpPr>
          <a:xfrm rot="5400000">
            <a:off x="16144463" y="614201"/>
            <a:ext cx="828999" cy="828999"/>
            <a:chOff x="0" y="0"/>
            <a:chExt cx="812800" cy="812800"/>
          </a:xfrm>
        </p:grpSpPr>
        <p:sp>
          <p:nvSpPr>
            <p:cNvPr id="1280" name="Google Shape;128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sp>
          <p:nvSpPr>
            <p:cNvPr id="1281" name="Google Shape;128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Lato Light"/>
                <a:ea typeface="Lato Light"/>
                <a:cs typeface="Lato Light"/>
                <a:sym typeface="Lato Light"/>
              </a:endParaRPr>
            </a:p>
          </p:txBody>
        </p:sp>
      </p:grpSp>
      <p:pic>
        <p:nvPicPr>
          <p:cNvPr id="1282" name="Google Shape;1282;p25"/>
          <p:cNvPicPr preferRelativeResize="0"/>
          <p:nvPr/>
        </p:nvPicPr>
        <p:blipFill rotWithShape="1">
          <a:blip r:embed="rId5">
            <a:alphaModFix/>
          </a:blip>
          <a:srcRect b="0" l="0" r="0" t="0"/>
          <a:stretch/>
        </p:blipFill>
        <p:spPr>
          <a:xfrm rot="-5400000">
            <a:off x="1769874" y="5968846"/>
            <a:ext cx="1184656" cy="6705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par>
                                <p:cTn fill="hold" nodeType="with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500"/>
                                        <p:tgtEl>
                                          <p:spTgt spid="1255"/>
                                        </p:tgtEl>
                                      </p:cBhvr>
                                    </p:animEffect>
                                  </p:childTnLst>
                                </p:cTn>
                              </p:par>
                              <p:par>
                                <p:cTn fill="hold" nodeType="with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par>
                                <p:cTn fill="hold" nodeType="with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
                                        <p:tgtEl>
                                          <p:spTgt spid="1263"/>
                                        </p:tgtEl>
                                      </p:cBhvr>
                                    </p:animEffect>
                                  </p:childTnLst>
                                </p:cTn>
                              </p:par>
                              <p:par>
                                <p:cTn fill="hold" nodeType="withEffect" presetClass="entr" presetID="10" presetSubtype="0">
                                  <p:stCondLst>
                                    <p:cond delay="0"/>
                                  </p:stCondLst>
                                  <p:childTnLst>
                                    <p:set>
                                      <p:cBhvr>
                                        <p:cTn dur="1" fill="hold">
                                          <p:stCondLst>
                                            <p:cond delay="0"/>
                                          </p:stCondLst>
                                        </p:cTn>
                                        <p:tgtEl>
                                          <p:spTgt spid="1271"/>
                                        </p:tgtEl>
                                        <p:attrNameLst>
                                          <p:attrName>style.visibility</p:attrName>
                                        </p:attrNameLst>
                                      </p:cBhvr>
                                      <p:to>
                                        <p:strVal val="visible"/>
                                      </p:to>
                                    </p:set>
                                    <p:animEffect filter="fade" transition="in">
                                      <p:cBhvr>
                                        <p:cTn dur="500"/>
                                        <p:tgtEl>
                                          <p:spTgt spid="1271"/>
                                        </p:tgtEl>
                                      </p:cBhvr>
                                    </p:animEffect>
                                  </p:childTnLst>
                                </p:cTn>
                              </p:par>
                              <p:par>
                                <p:cTn fill="hold" nodeType="with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500"/>
                                        <p:tgtEl>
                                          <p:spTgt spid="1252"/>
                                        </p:tgtEl>
                                      </p:cBhvr>
                                    </p:animEffect>
                                  </p:childTnLst>
                                </p:cTn>
                              </p:par>
                              <p:par>
                                <p:cTn fill="hold" nodeType="with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500"/>
                                        <p:tgtEl>
                                          <p:spTgt spid="1251"/>
                                        </p:tgtEl>
                                      </p:cBhvr>
                                    </p:animEffect>
                                  </p:childTnLst>
                                </p:cTn>
                              </p:par>
                              <p:par>
                                <p:cTn fill="hold" nodeType="with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par>
                                <p:cTn fill="hold" nodeType="with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pic>
        <p:nvPicPr>
          <p:cNvPr id="1287" name="Google Shape;1287;p26"/>
          <p:cNvPicPr preferRelativeResize="0"/>
          <p:nvPr>
            <p:ph idx="2" type="pic"/>
          </p:nvPr>
        </p:nvPicPr>
        <p:blipFill rotWithShape="1">
          <a:blip r:embed="rId3">
            <a:alphaModFix/>
          </a:blip>
          <a:srcRect b="0" l="0" r="0" t="0"/>
          <a:stretch/>
        </p:blipFill>
        <p:spPr>
          <a:xfrm>
            <a:off x="0" y="0"/>
            <a:ext cx="18288002" cy="10287000"/>
          </a:xfrm>
          <a:prstGeom prst="rect">
            <a:avLst/>
          </a:prstGeom>
          <a:solidFill>
            <a:schemeClr val="lt2"/>
          </a:solid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47" name="Shape 547"/>
        <p:cNvGrpSpPr/>
        <p:nvPr/>
      </p:nvGrpSpPr>
      <p:grpSpPr>
        <a:xfrm>
          <a:off x="0" y="0"/>
          <a:ext cx="0" cy="0"/>
          <a:chOff x="0" y="0"/>
          <a:chExt cx="0" cy="0"/>
        </a:xfrm>
      </p:grpSpPr>
      <p:sp>
        <p:nvSpPr>
          <p:cNvPr id="548" name="Google Shape;548;p3"/>
          <p:cNvSpPr txBox="1"/>
          <p:nvPr>
            <p:ph type="ctrTitle"/>
          </p:nvPr>
        </p:nvSpPr>
        <p:spPr>
          <a:xfrm>
            <a:off x="7500119" y="510660"/>
            <a:ext cx="13317600" cy="13410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2"/>
              </a:buClr>
              <a:buSzPts val="3600"/>
              <a:buFont typeface="Poppins"/>
              <a:buNone/>
            </a:pPr>
            <a:r>
              <a:rPr b="1" lang="en-US" sz="8800">
                <a:solidFill>
                  <a:srgbClr val="FFC000"/>
                </a:solidFill>
                <a:latin typeface="Poppins"/>
                <a:ea typeface="Poppins"/>
                <a:cs typeface="Poppins"/>
                <a:sym typeface="Poppins"/>
              </a:rPr>
              <a:t>Who We Are</a:t>
            </a:r>
            <a:endParaRPr/>
          </a:p>
        </p:txBody>
      </p:sp>
      <p:sp>
        <p:nvSpPr>
          <p:cNvPr id="549" name="Google Shape;549;p3"/>
          <p:cNvSpPr txBox="1"/>
          <p:nvPr>
            <p:ph idx="1" type="subTitle"/>
          </p:nvPr>
        </p:nvSpPr>
        <p:spPr>
          <a:xfrm>
            <a:off x="10668000" y="1562100"/>
            <a:ext cx="7956150" cy="1211580"/>
          </a:xfrm>
          <a:prstGeom prst="rect">
            <a:avLst/>
          </a:prstGeom>
          <a:noFill/>
          <a:ln>
            <a:noFill/>
          </a:ln>
        </p:spPr>
        <p:txBody>
          <a:bodyPr anchorCtr="0" anchor="t" bIns="182850" lIns="182850" spcFirstLastPara="1" rIns="182850" wrap="square" tIns="182850">
            <a:noAutofit/>
          </a:bodyPr>
          <a:lstStyle/>
          <a:p>
            <a:pPr indent="0" lvl="0" marL="0" rtl="0" algn="ctr">
              <a:lnSpc>
                <a:spcPct val="100000"/>
              </a:lnSpc>
              <a:spcBef>
                <a:spcPts val="0"/>
              </a:spcBef>
              <a:spcAft>
                <a:spcPts val="0"/>
              </a:spcAft>
              <a:buSzPts val="1000"/>
              <a:buNone/>
            </a:pPr>
            <a:r>
              <a:rPr lang="en-US" sz="4800">
                <a:solidFill>
                  <a:schemeClr val="lt1"/>
                </a:solidFill>
                <a:latin typeface="Poppins"/>
                <a:ea typeface="Poppins"/>
                <a:cs typeface="Poppins"/>
                <a:sym typeface="Poppins"/>
              </a:rPr>
              <a:t>How we made it here</a:t>
            </a:r>
            <a:endParaRPr sz="4800">
              <a:solidFill>
                <a:schemeClr val="lt1"/>
              </a:solidFill>
              <a:latin typeface="Poppins"/>
              <a:ea typeface="Poppins"/>
              <a:cs typeface="Poppins"/>
              <a:sym typeface="Poppins"/>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grpSp>
        <p:nvGrpSpPr>
          <p:cNvPr id="554" name="Google Shape;554;p4"/>
          <p:cNvGrpSpPr/>
          <p:nvPr/>
        </p:nvGrpSpPr>
        <p:grpSpPr>
          <a:xfrm rot="5400000">
            <a:off x="12180015" y="3972479"/>
            <a:ext cx="10769479" cy="2342041"/>
            <a:chOff x="0" y="-47625"/>
            <a:chExt cx="2836406" cy="616834"/>
          </a:xfrm>
        </p:grpSpPr>
        <p:sp>
          <p:nvSpPr>
            <p:cNvPr id="555" name="Google Shape;555;p4"/>
            <p:cNvSpPr/>
            <p:nvPr/>
          </p:nvSpPr>
          <p:spPr>
            <a:xfrm>
              <a:off x="0" y="0"/>
              <a:ext cx="2836406" cy="569209"/>
            </a:xfrm>
            <a:custGeom>
              <a:rect b="b" l="l" r="r" t="t"/>
              <a:pathLst>
                <a:path extrusionOk="0" h="569209" w="2836406">
                  <a:moveTo>
                    <a:pt x="0" y="0"/>
                  </a:moveTo>
                  <a:lnTo>
                    <a:pt x="2836406" y="0"/>
                  </a:lnTo>
                  <a:lnTo>
                    <a:pt x="2836406" y="569209"/>
                  </a:lnTo>
                  <a:lnTo>
                    <a:pt x="0" y="569209"/>
                  </a:lnTo>
                  <a:close/>
                </a:path>
              </a:pathLst>
            </a:custGeom>
            <a:solidFill>
              <a:srgbClr val="57565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6" name="Google Shape;556;p4"/>
            <p:cNvSpPr txBox="1"/>
            <p:nvPr/>
          </p:nvSpPr>
          <p:spPr>
            <a:xfrm>
              <a:off x="0" y="-47625"/>
              <a:ext cx="2836406" cy="61683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4"/>
          <p:cNvGrpSpPr/>
          <p:nvPr/>
        </p:nvGrpSpPr>
        <p:grpSpPr>
          <a:xfrm rot="-5400000">
            <a:off x="10173919" y="4251274"/>
            <a:ext cx="10769479" cy="1784452"/>
            <a:chOff x="0" y="-47625"/>
            <a:chExt cx="2836406" cy="469979"/>
          </a:xfrm>
        </p:grpSpPr>
        <p:sp>
          <p:nvSpPr>
            <p:cNvPr id="558" name="Google Shape;558;p4"/>
            <p:cNvSpPr/>
            <p:nvPr/>
          </p:nvSpPr>
          <p:spPr>
            <a:xfrm>
              <a:off x="0" y="0"/>
              <a:ext cx="2836406" cy="422354"/>
            </a:xfrm>
            <a:custGeom>
              <a:rect b="b" l="l" r="r" t="t"/>
              <a:pathLst>
                <a:path extrusionOk="0" h="422354" w="2836406">
                  <a:moveTo>
                    <a:pt x="0" y="0"/>
                  </a:moveTo>
                  <a:lnTo>
                    <a:pt x="2836406" y="0"/>
                  </a:lnTo>
                  <a:lnTo>
                    <a:pt x="2836406" y="422354"/>
                  </a:lnTo>
                  <a:lnTo>
                    <a:pt x="0" y="422354"/>
                  </a:ln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9" name="Google Shape;559;p4"/>
            <p:cNvSpPr txBox="1"/>
            <p:nvPr/>
          </p:nvSpPr>
          <p:spPr>
            <a:xfrm>
              <a:off x="0" y="-47625"/>
              <a:ext cx="2836406" cy="4699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picture containing outdoor, sky, building  Description automatically generated" id="560" name="Google Shape;560;p4"/>
          <p:cNvSpPr/>
          <p:nvPr/>
        </p:nvSpPr>
        <p:spPr>
          <a:xfrm>
            <a:off x="10727958" y="739783"/>
            <a:ext cx="6404205" cy="4403717"/>
          </a:xfrm>
          <a:custGeom>
            <a:rect b="b" l="l" r="r" t="t"/>
            <a:pathLst>
              <a:path extrusionOk="0" h="4235450" w="6159500">
                <a:moveTo>
                  <a:pt x="6159500" y="4235450"/>
                </a:moveTo>
                <a:lnTo>
                  <a:pt x="0" y="3696970"/>
                </a:lnTo>
                <a:lnTo>
                  <a:pt x="0" y="0"/>
                </a:lnTo>
                <a:lnTo>
                  <a:pt x="6159500" y="538480"/>
                </a:lnTo>
                <a:close/>
              </a:path>
            </a:pathLst>
          </a:custGeom>
          <a:blipFill rotWithShape="1">
            <a:blip r:embed="rId3">
              <a:alphaModFix/>
            </a:blip>
            <a:stretch>
              <a:fillRect b="-21103" l="-46273" r="-176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1" name="Google Shape;561;p4"/>
          <p:cNvSpPr txBox="1"/>
          <p:nvPr/>
        </p:nvSpPr>
        <p:spPr>
          <a:xfrm>
            <a:off x="1028700" y="1477288"/>
            <a:ext cx="8335337" cy="850233"/>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6000"/>
              <a:buFont typeface="Arial"/>
              <a:buNone/>
            </a:pPr>
            <a:r>
              <a:rPr b="1" i="0" lang="en-US" sz="6000" u="none" cap="none" strike="noStrike">
                <a:solidFill>
                  <a:srgbClr val="575656"/>
                </a:solidFill>
                <a:latin typeface="Poppins"/>
                <a:ea typeface="Poppins"/>
                <a:cs typeface="Poppins"/>
                <a:sym typeface="Poppins"/>
              </a:rPr>
              <a:t>We are an MGA/IMO</a:t>
            </a:r>
            <a:endParaRPr b="0" i="0" sz="1400" u="none" cap="none" strike="noStrike">
              <a:solidFill>
                <a:srgbClr val="000000"/>
              </a:solidFill>
              <a:latin typeface="Arial"/>
              <a:ea typeface="Arial"/>
              <a:cs typeface="Arial"/>
              <a:sym typeface="Arial"/>
            </a:endParaRPr>
          </a:p>
        </p:txBody>
      </p:sp>
      <p:sp>
        <p:nvSpPr>
          <p:cNvPr id="562" name="Google Shape;562;p4"/>
          <p:cNvSpPr txBox="1"/>
          <p:nvPr/>
        </p:nvSpPr>
        <p:spPr>
          <a:xfrm>
            <a:off x="1028700" y="2709341"/>
            <a:ext cx="8687492" cy="100005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200"/>
              <a:buFont typeface="Arial"/>
              <a:buNone/>
            </a:pPr>
            <a:r>
              <a:rPr b="1" i="0" lang="en-US" sz="3200" u="none" cap="none" strike="noStrike">
                <a:solidFill>
                  <a:srgbClr val="0D0D0D"/>
                </a:solidFill>
                <a:latin typeface="Poppins"/>
                <a:ea typeface="Poppins"/>
                <a:cs typeface="Poppins"/>
                <a:sym typeface="Poppins"/>
              </a:rPr>
              <a:t>Managing General Agency (Canada)</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200"/>
              <a:buFont typeface="Arial"/>
              <a:buNone/>
            </a:pPr>
            <a:r>
              <a:rPr b="1" i="0" lang="en-US" sz="3200" u="none" cap="none" strike="noStrike">
                <a:solidFill>
                  <a:srgbClr val="0D0D0D"/>
                </a:solidFill>
                <a:latin typeface="Poppins"/>
                <a:ea typeface="Poppins"/>
                <a:cs typeface="Poppins"/>
                <a:sym typeface="Poppins"/>
              </a:rPr>
              <a:t>Insurance Marketing Organization (USA)</a:t>
            </a:r>
            <a:endParaRPr b="0" i="0" sz="1400" u="none" cap="none" strike="noStrike">
              <a:solidFill>
                <a:srgbClr val="000000"/>
              </a:solidFill>
              <a:latin typeface="Arial"/>
              <a:ea typeface="Arial"/>
              <a:cs typeface="Arial"/>
              <a:sym typeface="Arial"/>
            </a:endParaRPr>
          </a:p>
        </p:txBody>
      </p:sp>
      <p:sp>
        <p:nvSpPr>
          <p:cNvPr id="563" name="Google Shape;563;p4"/>
          <p:cNvSpPr txBox="1"/>
          <p:nvPr/>
        </p:nvSpPr>
        <p:spPr>
          <a:xfrm>
            <a:off x="457780" y="4610100"/>
            <a:ext cx="9532800" cy="4201200"/>
          </a:xfrm>
          <a:prstGeom prst="rect">
            <a:avLst/>
          </a:prstGeom>
          <a:noFill/>
          <a:ln>
            <a:noFill/>
          </a:ln>
        </p:spPr>
        <p:txBody>
          <a:bodyPr anchorCtr="0" anchor="t" bIns="0" lIns="0" spcFirstLastPara="1" rIns="0" wrap="square" tIns="0">
            <a:spAutoFit/>
          </a:bodyPr>
          <a:lstStyle/>
          <a:p>
            <a:pPr indent="-302260" lvl="1" marL="604519" marR="0" rtl="0" algn="l">
              <a:lnSpc>
                <a:spcPct val="175026"/>
              </a:lnSpc>
              <a:spcBef>
                <a:spcPts val="0"/>
              </a:spcBef>
              <a:spcAft>
                <a:spcPts val="0"/>
              </a:spcAft>
              <a:buClr>
                <a:srgbClr val="0D0D0D"/>
              </a:buClr>
              <a:buSzPts val="2799"/>
              <a:buFont typeface="Arial"/>
              <a:buChar char="•"/>
            </a:pPr>
            <a:r>
              <a:rPr b="0" i="0" lang="en-US" sz="2799" u="none" cap="none" strike="noStrike">
                <a:solidFill>
                  <a:srgbClr val="0D0D0D"/>
                </a:solidFill>
                <a:latin typeface="Poppins"/>
                <a:ea typeface="Poppins"/>
                <a:cs typeface="Poppins"/>
                <a:sym typeface="Poppins"/>
              </a:rPr>
              <a:t>Founded in Canada in 2014</a:t>
            </a:r>
            <a:endParaRPr b="0" i="0" sz="1400" u="none" cap="none" strike="noStrike">
              <a:solidFill>
                <a:srgbClr val="000000"/>
              </a:solidFill>
              <a:latin typeface="Arial"/>
              <a:ea typeface="Arial"/>
              <a:cs typeface="Arial"/>
              <a:sym typeface="Arial"/>
            </a:endParaRPr>
          </a:p>
          <a:p>
            <a:pPr indent="-302260" lvl="1" marL="604519" marR="0" rtl="0" algn="l">
              <a:lnSpc>
                <a:spcPct val="175026"/>
              </a:lnSpc>
              <a:spcBef>
                <a:spcPts val="0"/>
              </a:spcBef>
              <a:spcAft>
                <a:spcPts val="0"/>
              </a:spcAft>
              <a:buClr>
                <a:srgbClr val="0D0D0D"/>
              </a:buClr>
              <a:buSzPts val="2799"/>
              <a:buFont typeface="Arial"/>
              <a:buChar char="•"/>
            </a:pPr>
            <a:r>
              <a:rPr b="0" i="0" lang="en-US" sz="2799" u="none" cap="none" strike="noStrike">
                <a:solidFill>
                  <a:srgbClr val="0D0D0D"/>
                </a:solidFill>
                <a:latin typeface="Poppins"/>
                <a:ea typeface="Poppins"/>
                <a:cs typeface="Poppins"/>
                <a:sym typeface="Poppins"/>
              </a:rPr>
              <a:t>Over 1</a:t>
            </a:r>
            <a:r>
              <a:rPr lang="en-US" sz="2799">
                <a:solidFill>
                  <a:srgbClr val="0D0D0D"/>
                </a:solidFill>
                <a:latin typeface="Poppins"/>
                <a:ea typeface="Poppins"/>
                <a:cs typeface="Poppins"/>
                <a:sym typeface="Poppins"/>
              </a:rPr>
              <a:t>1</a:t>
            </a:r>
            <a:r>
              <a:rPr b="0" i="0" lang="en-US" sz="2799" u="none" cap="none" strike="noStrike">
                <a:solidFill>
                  <a:srgbClr val="0D0D0D"/>
                </a:solidFill>
                <a:latin typeface="Poppins"/>
                <a:ea typeface="Poppins"/>
                <a:cs typeface="Poppins"/>
                <a:sym typeface="Poppins"/>
              </a:rPr>
              <a:t>,000 licensed agents</a:t>
            </a:r>
            <a:endParaRPr b="0" i="0" sz="1400" u="none" cap="none" strike="noStrike">
              <a:solidFill>
                <a:srgbClr val="000000"/>
              </a:solidFill>
              <a:latin typeface="Arial"/>
              <a:ea typeface="Arial"/>
              <a:cs typeface="Arial"/>
              <a:sym typeface="Arial"/>
            </a:endParaRPr>
          </a:p>
          <a:p>
            <a:pPr indent="-302260" lvl="1" marL="604519" marR="0" rtl="0" algn="l">
              <a:lnSpc>
                <a:spcPct val="175026"/>
              </a:lnSpc>
              <a:spcBef>
                <a:spcPts val="0"/>
              </a:spcBef>
              <a:spcAft>
                <a:spcPts val="0"/>
              </a:spcAft>
              <a:buClr>
                <a:srgbClr val="0D0D0D"/>
              </a:buClr>
              <a:buSzPts val="2799"/>
              <a:buFont typeface="Arial"/>
              <a:buChar char="•"/>
            </a:pPr>
            <a:r>
              <a:rPr b="0" i="0" lang="en-US" sz="2799" u="none" cap="none" strike="noStrike">
                <a:solidFill>
                  <a:srgbClr val="0D0D0D"/>
                </a:solidFill>
                <a:latin typeface="Poppins"/>
                <a:ea typeface="Poppins"/>
                <a:cs typeface="Poppins"/>
                <a:sym typeface="Poppins"/>
              </a:rPr>
              <a:t>First Canadian born Insurance Brokerage to open a head office and expand to USA</a:t>
            </a:r>
            <a:endParaRPr b="0" i="0" sz="1400" u="none" cap="none" strike="noStrike">
              <a:solidFill>
                <a:srgbClr val="000000"/>
              </a:solidFill>
              <a:latin typeface="Arial"/>
              <a:ea typeface="Arial"/>
              <a:cs typeface="Arial"/>
              <a:sym typeface="Arial"/>
            </a:endParaRPr>
          </a:p>
          <a:p>
            <a:pPr indent="-302260" lvl="1" marL="604519" marR="0" rtl="0" algn="l">
              <a:lnSpc>
                <a:spcPct val="175026"/>
              </a:lnSpc>
              <a:spcBef>
                <a:spcPts val="0"/>
              </a:spcBef>
              <a:spcAft>
                <a:spcPts val="0"/>
              </a:spcAft>
              <a:buClr>
                <a:srgbClr val="0D0D0D"/>
              </a:buClr>
              <a:buSzPts val="2799"/>
              <a:buFont typeface="Arial"/>
              <a:buChar char="•"/>
            </a:pPr>
            <a:r>
              <a:rPr b="0" i="0" lang="en-US" sz="2799" u="none" cap="none" strike="noStrike">
                <a:solidFill>
                  <a:srgbClr val="0D0D0D"/>
                </a:solidFill>
                <a:latin typeface="Poppins"/>
                <a:ea typeface="Poppins"/>
                <a:cs typeface="Poppins"/>
                <a:sym typeface="Poppins"/>
              </a:rPr>
              <a:t>Canadian Head Office located in Guelph, Ontario</a:t>
            </a:r>
            <a:endParaRPr b="0" i="0" sz="1400" u="none" cap="none" strike="noStrike">
              <a:solidFill>
                <a:srgbClr val="000000"/>
              </a:solidFill>
              <a:latin typeface="Arial"/>
              <a:ea typeface="Arial"/>
              <a:cs typeface="Arial"/>
              <a:sym typeface="Arial"/>
            </a:endParaRPr>
          </a:p>
          <a:p>
            <a:pPr indent="-302260" lvl="1" marL="604519" marR="0" rtl="0" algn="l">
              <a:lnSpc>
                <a:spcPct val="175026"/>
              </a:lnSpc>
              <a:spcBef>
                <a:spcPts val="0"/>
              </a:spcBef>
              <a:spcAft>
                <a:spcPts val="0"/>
              </a:spcAft>
              <a:buClr>
                <a:srgbClr val="0D0D0D"/>
              </a:buClr>
              <a:buSzPts val="2799"/>
              <a:buFont typeface="Arial"/>
              <a:buChar char="•"/>
            </a:pPr>
            <a:r>
              <a:rPr b="0" i="0" lang="en-US" sz="2799" u="none" cap="none" strike="noStrike">
                <a:solidFill>
                  <a:srgbClr val="0D0D0D"/>
                </a:solidFill>
                <a:latin typeface="Poppins"/>
                <a:ea typeface="Poppins"/>
                <a:cs typeface="Poppins"/>
                <a:sym typeface="Poppins"/>
              </a:rPr>
              <a:t>USA head office located in Buffalo, New York</a:t>
            </a:r>
            <a:endParaRPr b="0" i="0" sz="1400" u="none" cap="none" strike="noStrike">
              <a:solidFill>
                <a:srgbClr val="000000"/>
              </a:solidFill>
              <a:latin typeface="Arial"/>
              <a:ea typeface="Arial"/>
              <a:cs typeface="Arial"/>
              <a:sym typeface="Arial"/>
            </a:endParaRPr>
          </a:p>
        </p:txBody>
      </p:sp>
      <p:sp>
        <p:nvSpPr>
          <p:cNvPr descr="A picture containing text, outdoor, sky, tree  Description automatically generated" id="564" name="Google Shape;564;p4"/>
          <p:cNvSpPr/>
          <p:nvPr/>
        </p:nvSpPr>
        <p:spPr>
          <a:xfrm>
            <a:off x="10727958" y="5143500"/>
            <a:ext cx="6404205" cy="4403717"/>
          </a:xfrm>
          <a:custGeom>
            <a:rect b="b" l="l" r="r" t="t"/>
            <a:pathLst>
              <a:path extrusionOk="0" h="4235450" w="6159500">
                <a:moveTo>
                  <a:pt x="6159500" y="4235450"/>
                </a:moveTo>
                <a:lnTo>
                  <a:pt x="0" y="3696970"/>
                </a:lnTo>
                <a:lnTo>
                  <a:pt x="0" y="0"/>
                </a:lnTo>
                <a:lnTo>
                  <a:pt x="6159500" y="538480"/>
                </a:lnTo>
                <a:close/>
              </a:path>
            </a:pathLst>
          </a:custGeom>
          <a:blipFill rotWithShape="1">
            <a:blip r:embed="rId4">
              <a:alphaModFix/>
            </a:blip>
            <a:stretch>
              <a:fillRect b="-5254" l="-53036" r="0" t="-114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ack and white logo  Description automatically generated" id="565" name="Google Shape;565;p4"/>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5">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6" name="Google Shape;566;p4"/>
          <p:cNvSpPr/>
          <p:nvPr/>
        </p:nvSpPr>
        <p:spPr>
          <a:xfrm flipH="1">
            <a:off x="-1143380" y="9133562"/>
            <a:ext cx="7315200" cy="1289304"/>
          </a:xfrm>
          <a:custGeom>
            <a:rect b="b" l="l" r="r" t="t"/>
            <a:pathLst>
              <a:path extrusionOk="0" h="1289304" w="7315200">
                <a:moveTo>
                  <a:pt x="7315200" y="0"/>
                </a:moveTo>
                <a:lnTo>
                  <a:pt x="0" y="0"/>
                </a:lnTo>
                <a:lnTo>
                  <a:pt x="0" y="1289304"/>
                </a:lnTo>
                <a:lnTo>
                  <a:pt x="7315200" y="1289304"/>
                </a:lnTo>
                <a:lnTo>
                  <a:pt x="731520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
          <p:cNvSpPr txBox="1"/>
          <p:nvPr/>
        </p:nvSpPr>
        <p:spPr>
          <a:xfrm>
            <a:off x="4654732" y="469171"/>
            <a:ext cx="8335337" cy="169661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6000"/>
              <a:buFont typeface="Arial"/>
              <a:buNone/>
            </a:pPr>
            <a:r>
              <a:rPr b="1" i="0" lang="en-US" sz="6000" u="none" cap="none" strike="noStrike">
                <a:solidFill>
                  <a:srgbClr val="575656"/>
                </a:solidFill>
                <a:latin typeface="Poppins"/>
                <a:ea typeface="Poppins"/>
                <a:cs typeface="Poppins"/>
                <a:sym typeface="Poppins"/>
              </a:rPr>
              <a:t>WE BELIEVE IN THE POWER OF CHOICE</a:t>
            </a:r>
            <a:endParaRPr b="0" i="0" sz="1400" u="none" cap="none" strike="noStrike">
              <a:solidFill>
                <a:srgbClr val="000000"/>
              </a:solidFill>
              <a:latin typeface="Arial"/>
              <a:ea typeface="Arial"/>
              <a:cs typeface="Arial"/>
              <a:sym typeface="Arial"/>
            </a:endParaRPr>
          </a:p>
        </p:txBody>
      </p:sp>
      <p:sp>
        <p:nvSpPr>
          <p:cNvPr descr="A black and white logo  Description automatically generated" id="573" name="Google Shape;573;p5"/>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3">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74" name="Google Shape;574;p5"/>
          <p:cNvGrpSpPr/>
          <p:nvPr/>
        </p:nvGrpSpPr>
        <p:grpSpPr>
          <a:xfrm rot="10800000">
            <a:off x="221672" y="3024519"/>
            <a:ext cx="5395185" cy="1011195"/>
            <a:chOff x="0" y="-47625"/>
            <a:chExt cx="1444691" cy="266323"/>
          </a:xfrm>
        </p:grpSpPr>
        <p:sp>
          <p:nvSpPr>
            <p:cNvPr id="575" name="Google Shape;575;p5"/>
            <p:cNvSpPr/>
            <p:nvPr/>
          </p:nvSpPr>
          <p:spPr>
            <a:xfrm>
              <a:off x="0" y="0"/>
              <a:ext cx="1444691" cy="218698"/>
            </a:xfrm>
            <a:custGeom>
              <a:rect b="b" l="l" r="r" t="t"/>
              <a:pathLst>
                <a:path extrusionOk="0" h="218698" w="1444691">
                  <a:moveTo>
                    <a:pt x="109349" y="0"/>
                  </a:moveTo>
                  <a:lnTo>
                    <a:pt x="1335342" y="0"/>
                  </a:lnTo>
                  <a:cubicBezTo>
                    <a:pt x="1364343" y="0"/>
                    <a:pt x="1392157" y="11521"/>
                    <a:pt x="1412663" y="32028"/>
                  </a:cubicBezTo>
                  <a:cubicBezTo>
                    <a:pt x="1433170" y="52534"/>
                    <a:pt x="1444691" y="80348"/>
                    <a:pt x="1444691" y="109349"/>
                  </a:cubicBezTo>
                  <a:lnTo>
                    <a:pt x="1444691" y="109349"/>
                  </a:lnTo>
                  <a:cubicBezTo>
                    <a:pt x="1444691" y="169741"/>
                    <a:pt x="1395734" y="218698"/>
                    <a:pt x="1335342" y="218698"/>
                  </a:cubicBezTo>
                  <a:lnTo>
                    <a:pt x="109349" y="218698"/>
                  </a:lnTo>
                  <a:cubicBezTo>
                    <a:pt x="80348" y="218698"/>
                    <a:pt x="52534" y="207177"/>
                    <a:pt x="32028" y="186670"/>
                  </a:cubicBezTo>
                  <a:cubicBezTo>
                    <a:pt x="11521" y="166163"/>
                    <a:pt x="0" y="138350"/>
                    <a:pt x="0" y="109349"/>
                  </a:cubicBezTo>
                  <a:lnTo>
                    <a:pt x="0" y="109349"/>
                  </a:lnTo>
                  <a:cubicBezTo>
                    <a:pt x="0" y="80348"/>
                    <a:pt x="11521" y="52534"/>
                    <a:pt x="32028" y="32028"/>
                  </a:cubicBezTo>
                  <a:cubicBezTo>
                    <a:pt x="52534" y="11521"/>
                    <a:pt x="80348" y="0"/>
                    <a:pt x="109349" y="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6" name="Google Shape;576;p5"/>
            <p:cNvSpPr txBox="1"/>
            <p:nvPr/>
          </p:nvSpPr>
          <p:spPr>
            <a:xfrm>
              <a:off x="0" y="-47625"/>
              <a:ext cx="1444691" cy="2663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5"/>
          <p:cNvGrpSpPr/>
          <p:nvPr/>
        </p:nvGrpSpPr>
        <p:grpSpPr>
          <a:xfrm rot="10800000">
            <a:off x="221670" y="5428707"/>
            <a:ext cx="5395187" cy="1011195"/>
            <a:chOff x="0" y="-47625"/>
            <a:chExt cx="1444691" cy="266323"/>
          </a:xfrm>
        </p:grpSpPr>
        <p:sp>
          <p:nvSpPr>
            <p:cNvPr id="578" name="Google Shape;578;p5"/>
            <p:cNvSpPr/>
            <p:nvPr/>
          </p:nvSpPr>
          <p:spPr>
            <a:xfrm>
              <a:off x="0" y="0"/>
              <a:ext cx="1444691" cy="218698"/>
            </a:xfrm>
            <a:custGeom>
              <a:rect b="b" l="l" r="r" t="t"/>
              <a:pathLst>
                <a:path extrusionOk="0" h="218698" w="1444691">
                  <a:moveTo>
                    <a:pt x="109349" y="0"/>
                  </a:moveTo>
                  <a:lnTo>
                    <a:pt x="1335342" y="0"/>
                  </a:lnTo>
                  <a:cubicBezTo>
                    <a:pt x="1364343" y="0"/>
                    <a:pt x="1392157" y="11521"/>
                    <a:pt x="1412663" y="32028"/>
                  </a:cubicBezTo>
                  <a:cubicBezTo>
                    <a:pt x="1433170" y="52534"/>
                    <a:pt x="1444691" y="80348"/>
                    <a:pt x="1444691" y="109349"/>
                  </a:cubicBezTo>
                  <a:lnTo>
                    <a:pt x="1444691" y="109349"/>
                  </a:lnTo>
                  <a:cubicBezTo>
                    <a:pt x="1444691" y="169741"/>
                    <a:pt x="1395734" y="218698"/>
                    <a:pt x="1335342" y="218698"/>
                  </a:cubicBezTo>
                  <a:lnTo>
                    <a:pt x="109349" y="218698"/>
                  </a:lnTo>
                  <a:cubicBezTo>
                    <a:pt x="80348" y="218698"/>
                    <a:pt x="52534" y="207177"/>
                    <a:pt x="32028" y="186670"/>
                  </a:cubicBezTo>
                  <a:cubicBezTo>
                    <a:pt x="11521" y="166163"/>
                    <a:pt x="0" y="138350"/>
                    <a:pt x="0" y="109349"/>
                  </a:cubicBezTo>
                  <a:lnTo>
                    <a:pt x="0" y="109349"/>
                  </a:lnTo>
                  <a:cubicBezTo>
                    <a:pt x="0" y="80348"/>
                    <a:pt x="11521" y="52534"/>
                    <a:pt x="32028" y="32028"/>
                  </a:cubicBezTo>
                  <a:cubicBezTo>
                    <a:pt x="52534" y="11521"/>
                    <a:pt x="80348" y="0"/>
                    <a:pt x="109349" y="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9" name="Google Shape;579;p5"/>
            <p:cNvSpPr txBox="1"/>
            <p:nvPr/>
          </p:nvSpPr>
          <p:spPr>
            <a:xfrm>
              <a:off x="0" y="-47625"/>
              <a:ext cx="1444691" cy="2663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80" name="Google Shape;580;p5"/>
          <p:cNvGrpSpPr/>
          <p:nvPr/>
        </p:nvGrpSpPr>
        <p:grpSpPr>
          <a:xfrm rot="10800000">
            <a:off x="228597" y="7781576"/>
            <a:ext cx="5478385" cy="1011195"/>
            <a:chOff x="0" y="-47625"/>
            <a:chExt cx="1444691" cy="266323"/>
          </a:xfrm>
        </p:grpSpPr>
        <p:sp>
          <p:nvSpPr>
            <p:cNvPr id="581" name="Google Shape;581;p5"/>
            <p:cNvSpPr/>
            <p:nvPr/>
          </p:nvSpPr>
          <p:spPr>
            <a:xfrm>
              <a:off x="0" y="0"/>
              <a:ext cx="1444691" cy="218698"/>
            </a:xfrm>
            <a:custGeom>
              <a:rect b="b" l="l" r="r" t="t"/>
              <a:pathLst>
                <a:path extrusionOk="0" h="218698" w="1444691">
                  <a:moveTo>
                    <a:pt x="109349" y="0"/>
                  </a:moveTo>
                  <a:lnTo>
                    <a:pt x="1335342" y="0"/>
                  </a:lnTo>
                  <a:cubicBezTo>
                    <a:pt x="1364343" y="0"/>
                    <a:pt x="1392157" y="11521"/>
                    <a:pt x="1412663" y="32028"/>
                  </a:cubicBezTo>
                  <a:cubicBezTo>
                    <a:pt x="1433170" y="52534"/>
                    <a:pt x="1444691" y="80348"/>
                    <a:pt x="1444691" y="109349"/>
                  </a:cubicBezTo>
                  <a:lnTo>
                    <a:pt x="1444691" y="109349"/>
                  </a:lnTo>
                  <a:cubicBezTo>
                    <a:pt x="1444691" y="169741"/>
                    <a:pt x="1395734" y="218698"/>
                    <a:pt x="1335342" y="218698"/>
                  </a:cubicBezTo>
                  <a:lnTo>
                    <a:pt x="109349" y="218698"/>
                  </a:lnTo>
                  <a:cubicBezTo>
                    <a:pt x="80348" y="218698"/>
                    <a:pt x="52534" y="207177"/>
                    <a:pt x="32028" y="186670"/>
                  </a:cubicBezTo>
                  <a:cubicBezTo>
                    <a:pt x="11521" y="166163"/>
                    <a:pt x="0" y="138350"/>
                    <a:pt x="0" y="109349"/>
                  </a:cubicBezTo>
                  <a:lnTo>
                    <a:pt x="0" y="109349"/>
                  </a:lnTo>
                  <a:cubicBezTo>
                    <a:pt x="0" y="80348"/>
                    <a:pt x="11521" y="52534"/>
                    <a:pt x="32028" y="32028"/>
                  </a:cubicBezTo>
                  <a:cubicBezTo>
                    <a:pt x="52534" y="11521"/>
                    <a:pt x="80348" y="0"/>
                    <a:pt x="109349" y="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2" name="Google Shape;582;p5"/>
            <p:cNvSpPr txBox="1"/>
            <p:nvPr/>
          </p:nvSpPr>
          <p:spPr>
            <a:xfrm>
              <a:off x="0" y="-47625"/>
              <a:ext cx="1444691" cy="2663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5"/>
          <p:cNvGrpSpPr/>
          <p:nvPr/>
        </p:nvGrpSpPr>
        <p:grpSpPr>
          <a:xfrm rot="10800000">
            <a:off x="228599" y="4158516"/>
            <a:ext cx="5388258" cy="1011195"/>
            <a:chOff x="0" y="-47625"/>
            <a:chExt cx="1444691" cy="266323"/>
          </a:xfrm>
        </p:grpSpPr>
        <p:sp>
          <p:nvSpPr>
            <p:cNvPr id="584" name="Google Shape;584;p5"/>
            <p:cNvSpPr/>
            <p:nvPr/>
          </p:nvSpPr>
          <p:spPr>
            <a:xfrm>
              <a:off x="0" y="0"/>
              <a:ext cx="1444691" cy="218698"/>
            </a:xfrm>
            <a:custGeom>
              <a:rect b="b" l="l" r="r" t="t"/>
              <a:pathLst>
                <a:path extrusionOk="0" h="218698" w="1444691">
                  <a:moveTo>
                    <a:pt x="109349" y="0"/>
                  </a:moveTo>
                  <a:lnTo>
                    <a:pt x="1335342" y="0"/>
                  </a:lnTo>
                  <a:cubicBezTo>
                    <a:pt x="1364343" y="0"/>
                    <a:pt x="1392157" y="11521"/>
                    <a:pt x="1412663" y="32028"/>
                  </a:cubicBezTo>
                  <a:cubicBezTo>
                    <a:pt x="1433170" y="52534"/>
                    <a:pt x="1444691" y="80348"/>
                    <a:pt x="1444691" y="109349"/>
                  </a:cubicBezTo>
                  <a:lnTo>
                    <a:pt x="1444691" y="109349"/>
                  </a:lnTo>
                  <a:cubicBezTo>
                    <a:pt x="1444691" y="169741"/>
                    <a:pt x="1395734" y="218698"/>
                    <a:pt x="1335342" y="218698"/>
                  </a:cubicBezTo>
                  <a:lnTo>
                    <a:pt x="109349" y="218698"/>
                  </a:lnTo>
                  <a:cubicBezTo>
                    <a:pt x="80348" y="218698"/>
                    <a:pt x="52534" y="207177"/>
                    <a:pt x="32028" y="186670"/>
                  </a:cubicBezTo>
                  <a:cubicBezTo>
                    <a:pt x="11521" y="166163"/>
                    <a:pt x="0" y="138350"/>
                    <a:pt x="0" y="109349"/>
                  </a:cubicBezTo>
                  <a:lnTo>
                    <a:pt x="0" y="109349"/>
                  </a:lnTo>
                  <a:cubicBezTo>
                    <a:pt x="0" y="80348"/>
                    <a:pt x="11521" y="52534"/>
                    <a:pt x="32028" y="32028"/>
                  </a:cubicBezTo>
                  <a:cubicBezTo>
                    <a:pt x="52534" y="11521"/>
                    <a:pt x="80348" y="0"/>
                    <a:pt x="109349" y="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5" name="Google Shape;585;p5"/>
            <p:cNvSpPr txBox="1"/>
            <p:nvPr/>
          </p:nvSpPr>
          <p:spPr>
            <a:xfrm>
              <a:off x="0" y="-47625"/>
              <a:ext cx="1444691" cy="2663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5"/>
          <p:cNvGrpSpPr/>
          <p:nvPr/>
        </p:nvGrpSpPr>
        <p:grpSpPr>
          <a:xfrm rot="10800000">
            <a:off x="221671" y="6678074"/>
            <a:ext cx="5492240" cy="1011195"/>
            <a:chOff x="0" y="-47625"/>
            <a:chExt cx="1444691" cy="266323"/>
          </a:xfrm>
        </p:grpSpPr>
        <p:sp>
          <p:nvSpPr>
            <p:cNvPr id="587" name="Google Shape;587;p5"/>
            <p:cNvSpPr/>
            <p:nvPr/>
          </p:nvSpPr>
          <p:spPr>
            <a:xfrm>
              <a:off x="0" y="0"/>
              <a:ext cx="1444691" cy="218698"/>
            </a:xfrm>
            <a:custGeom>
              <a:rect b="b" l="l" r="r" t="t"/>
              <a:pathLst>
                <a:path extrusionOk="0" h="218698" w="1444691">
                  <a:moveTo>
                    <a:pt x="109349" y="0"/>
                  </a:moveTo>
                  <a:lnTo>
                    <a:pt x="1335342" y="0"/>
                  </a:lnTo>
                  <a:cubicBezTo>
                    <a:pt x="1364343" y="0"/>
                    <a:pt x="1392157" y="11521"/>
                    <a:pt x="1412663" y="32028"/>
                  </a:cubicBezTo>
                  <a:cubicBezTo>
                    <a:pt x="1433170" y="52534"/>
                    <a:pt x="1444691" y="80348"/>
                    <a:pt x="1444691" y="109349"/>
                  </a:cubicBezTo>
                  <a:lnTo>
                    <a:pt x="1444691" y="109349"/>
                  </a:lnTo>
                  <a:cubicBezTo>
                    <a:pt x="1444691" y="169741"/>
                    <a:pt x="1395734" y="218698"/>
                    <a:pt x="1335342" y="218698"/>
                  </a:cubicBezTo>
                  <a:lnTo>
                    <a:pt x="109349" y="218698"/>
                  </a:lnTo>
                  <a:cubicBezTo>
                    <a:pt x="80348" y="218698"/>
                    <a:pt x="52534" y="207177"/>
                    <a:pt x="32028" y="186670"/>
                  </a:cubicBezTo>
                  <a:cubicBezTo>
                    <a:pt x="11521" y="166163"/>
                    <a:pt x="0" y="138350"/>
                    <a:pt x="0" y="109349"/>
                  </a:cubicBezTo>
                  <a:lnTo>
                    <a:pt x="0" y="109349"/>
                  </a:lnTo>
                  <a:cubicBezTo>
                    <a:pt x="0" y="80348"/>
                    <a:pt x="11521" y="52534"/>
                    <a:pt x="32028" y="32028"/>
                  </a:cubicBezTo>
                  <a:cubicBezTo>
                    <a:pt x="52534" y="11521"/>
                    <a:pt x="80348" y="0"/>
                    <a:pt x="109349" y="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8" name="Google Shape;588;p5"/>
            <p:cNvSpPr txBox="1"/>
            <p:nvPr/>
          </p:nvSpPr>
          <p:spPr>
            <a:xfrm>
              <a:off x="0" y="-47625"/>
              <a:ext cx="1444691" cy="2663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5"/>
          <p:cNvGrpSpPr/>
          <p:nvPr/>
        </p:nvGrpSpPr>
        <p:grpSpPr>
          <a:xfrm rot="10800000">
            <a:off x="221670" y="8915573"/>
            <a:ext cx="5485314" cy="1011195"/>
            <a:chOff x="0" y="-47625"/>
            <a:chExt cx="1444691" cy="266323"/>
          </a:xfrm>
        </p:grpSpPr>
        <p:sp>
          <p:nvSpPr>
            <p:cNvPr id="590" name="Google Shape;590;p5"/>
            <p:cNvSpPr/>
            <p:nvPr/>
          </p:nvSpPr>
          <p:spPr>
            <a:xfrm>
              <a:off x="0" y="0"/>
              <a:ext cx="1444691" cy="218698"/>
            </a:xfrm>
            <a:custGeom>
              <a:rect b="b" l="l" r="r" t="t"/>
              <a:pathLst>
                <a:path extrusionOk="0" h="218698" w="1444691">
                  <a:moveTo>
                    <a:pt x="109349" y="0"/>
                  </a:moveTo>
                  <a:lnTo>
                    <a:pt x="1335342" y="0"/>
                  </a:lnTo>
                  <a:cubicBezTo>
                    <a:pt x="1364343" y="0"/>
                    <a:pt x="1392157" y="11521"/>
                    <a:pt x="1412663" y="32028"/>
                  </a:cubicBezTo>
                  <a:cubicBezTo>
                    <a:pt x="1433170" y="52534"/>
                    <a:pt x="1444691" y="80348"/>
                    <a:pt x="1444691" y="109349"/>
                  </a:cubicBezTo>
                  <a:lnTo>
                    <a:pt x="1444691" y="109349"/>
                  </a:lnTo>
                  <a:cubicBezTo>
                    <a:pt x="1444691" y="169741"/>
                    <a:pt x="1395734" y="218698"/>
                    <a:pt x="1335342" y="218698"/>
                  </a:cubicBezTo>
                  <a:lnTo>
                    <a:pt x="109349" y="218698"/>
                  </a:lnTo>
                  <a:cubicBezTo>
                    <a:pt x="80348" y="218698"/>
                    <a:pt x="52534" y="207177"/>
                    <a:pt x="32028" y="186670"/>
                  </a:cubicBezTo>
                  <a:cubicBezTo>
                    <a:pt x="11521" y="166163"/>
                    <a:pt x="0" y="138350"/>
                    <a:pt x="0" y="109349"/>
                  </a:cubicBezTo>
                  <a:lnTo>
                    <a:pt x="0" y="109349"/>
                  </a:lnTo>
                  <a:cubicBezTo>
                    <a:pt x="0" y="80348"/>
                    <a:pt x="11521" y="52534"/>
                    <a:pt x="32028" y="32028"/>
                  </a:cubicBezTo>
                  <a:cubicBezTo>
                    <a:pt x="52534" y="11521"/>
                    <a:pt x="80348" y="0"/>
                    <a:pt x="109349" y="0"/>
                  </a:cubicBezTo>
                  <a:close/>
                </a:path>
              </a:pathLst>
            </a:custGeom>
            <a:solidFill>
              <a:srgbClr val="F7CE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1" name="Google Shape;591;p5"/>
            <p:cNvSpPr txBox="1"/>
            <p:nvPr/>
          </p:nvSpPr>
          <p:spPr>
            <a:xfrm>
              <a:off x="0" y="-47625"/>
              <a:ext cx="1444691" cy="2663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92" name="Google Shape;592;p5"/>
          <p:cNvSpPr txBox="1"/>
          <p:nvPr/>
        </p:nvSpPr>
        <p:spPr>
          <a:xfrm>
            <a:off x="-545568" y="3273017"/>
            <a:ext cx="6839542"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FINAL EXPENSE </a:t>
            </a:r>
            <a:endParaRPr b="0" i="0" sz="1400" u="none" cap="none" strike="noStrike">
              <a:solidFill>
                <a:srgbClr val="000000"/>
              </a:solidFill>
              <a:latin typeface="Arial"/>
              <a:ea typeface="Arial"/>
              <a:cs typeface="Arial"/>
              <a:sym typeface="Arial"/>
            </a:endParaRPr>
          </a:p>
        </p:txBody>
      </p:sp>
      <p:sp>
        <p:nvSpPr>
          <p:cNvPr id="593" name="Google Shape;593;p5"/>
          <p:cNvSpPr txBox="1"/>
          <p:nvPr/>
        </p:nvSpPr>
        <p:spPr>
          <a:xfrm>
            <a:off x="-545568" y="5677205"/>
            <a:ext cx="6839542"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401(K) - 403(B) – IRA ROLLOVERS</a:t>
            </a:r>
            <a:endParaRPr b="0" i="0" sz="1400" u="none" cap="none" strike="noStrike">
              <a:solidFill>
                <a:srgbClr val="000000"/>
              </a:solidFill>
              <a:latin typeface="Arial"/>
              <a:ea typeface="Arial"/>
              <a:cs typeface="Arial"/>
              <a:sym typeface="Arial"/>
            </a:endParaRPr>
          </a:p>
        </p:txBody>
      </p:sp>
      <p:sp>
        <p:nvSpPr>
          <p:cNvPr id="594" name="Google Shape;594;p5"/>
          <p:cNvSpPr txBox="1"/>
          <p:nvPr/>
        </p:nvSpPr>
        <p:spPr>
          <a:xfrm>
            <a:off x="-455442" y="8030075"/>
            <a:ext cx="6839542"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WHOLE LIFE INSURANCE</a:t>
            </a:r>
            <a:endParaRPr b="0" i="0" sz="1400" u="none" cap="none" strike="noStrike">
              <a:solidFill>
                <a:srgbClr val="000000"/>
              </a:solidFill>
              <a:latin typeface="Arial"/>
              <a:ea typeface="Arial"/>
              <a:cs typeface="Arial"/>
              <a:sym typeface="Arial"/>
            </a:endParaRPr>
          </a:p>
        </p:txBody>
      </p:sp>
      <p:sp>
        <p:nvSpPr>
          <p:cNvPr id="595" name="Google Shape;595;p5"/>
          <p:cNvSpPr txBox="1"/>
          <p:nvPr/>
        </p:nvSpPr>
        <p:spPr>
          <a:xfrm>
            <a:off x="-448515" y="6926572"/>
            <a:ext cx="6839542"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HEALTH INSURANCE PLANS </a:t>
            </a:r>
            <a:endParaRPr b="0" i="0" sz="1400" u="none" cap="none" strike="noStrike">
              <a:solidFill>
                <a:srgbClr val="000000"/>
              </a:solidFill>
              <a:latin typeface="Arial"/>
              <a:ea typeface="Arial"/>
              <a:cs typeface="Arial"/>
              <a:sym typeface="Arial"/>
            </a:endParaRPr>
          </a:p>
        </p:txBody>
      </p:sp>
      <p:sp>
        <p:nvSpPr>
          <p:cNvPr id="596" name="Google Shape;596;p5"/>
          <p:cNvSpPr txBox="1"/>
          <p:nvPr/>
        </p:nvSpPr>
        <p:spPr>
          <a:xfrm>
            <a:off x="-455442" y="9164072"/>
            <a:ext cx="6839542"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ANNUITIES</a:t>
            </a:r>
            <a:endParaRPr b="0" i="0" sz="1400" u="none" cap="none" strike="noStrike">
              <a:solidFill>
                <a:srgbClr val="000000"/>
              </a:solidFill>
              <a:latin typeface="Arial"/>
              <a:ea typeface="Arial"/>
              <a:cs typeface="Arial"/>
              <a:sym typeface="Arial"/>
            </a:endParaRPr>
          </a:p>
        </p:txBody>
      </p:sp>
      <p:sp>
        <p:nvSpPr>
          <p:cNvPr id="597" name="Google Shape;597;p5"/>
          <p:cNvSpPr txBox="1"/>
          <p:nvPr/>
        </p:nvSpPr>
        <p:spPr>
          <a:xfrm>
            <a:off x="-545568" y="4407014"/>
            <a:ext cx="6839542"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TERM LIFE INSURANCE</a:t>
            </a:r>
            <a:endParaRPr b="0" i="0" sz="1400" u="none" cap="none" strike="noStrike">
              <a:solidFill>
                <a:srgbClr val="000000"/>
              </a:solidFill>
              <a:latin typeface="Arial"/>
              <a:ea typeface="Arial"/>
              <a:cs typeface="Arial"/>
              <a:sym typeface="Arial"/>
            </a:endParaRPr>
          </a:p>
        </p:txBody>
      </p:sp>
      <p:grpSp>
        <p:nvGrpSpPr>
          <p:cNvPr id="598" name="Google Shape;598;p5"/>
          <p:cNvGrpSpPr/>
          <p:nvPr/>
        </p:nvGrpSpPr>
        <p:grpSpPr>
          <a:xfrm rot="10800000">
            <a:off x="15130581" y="-165718"/>
            <a:ext cx="3685761" cy="1375244"/>
            <a:chOff x="0" y="-47625"/>
            <a:chExt cx="970735" cy="362204"/>
          </a:xfrm>
        </p:grpSpPr>
        <p:sp>
          <p:nvSpPr>
            <p:cNvPr id="599" name="Google Shape;599;p5"/>
            <p:cNvSpPr/>
            <p:nvPr/>
          </p:nvSpPr>
          <p:spPr>
            <a:xfrm>
              <a:off x="0" y="0"/>
              <a:ext cx="970735" cy="314579"/>
            </a:xfrm>
            <a:custGeom>
              <a:rect b="b" l="l" r="r" t="t"/>
              <a:pathLst>
                <a:path extrusionOk="0" h="314579" w="970735">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a:gsLst>
                <a:gs pos="0">
                  <a:srgbClr val="F2AA16"/>
                </a:gs>
                <a:gs pos="100000">
                  <a:srgbClr val="F4C801"/>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0" name="Google Shape;600;p5"/>
            <p:cNvSpPr txBox="1"/>
            <p:nvPr/>
          </p:nvSpPr>
          <p:spPr>
            <a:xfrm>
              <a:off x="0" y="-47625"/>
              <a:ext cx="970735" cy="3622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5"/>
          <p:cNvGrpSpPr/>
          <p:nvPr/>
        </p:nvGrpSpPr>
        <p:grpSpPr>
          <a:xfrm rot="5400000">
            <a:off x="16144463" y="614201"/>
            <a:ext cx="828999" cy="828999"/>
            <a:chOff x="0" y="0"/>
            <a:chExt cx="812800" cy="812800"/>
          </a:xfrm>
        </p:grpSpPr>
        <p:sp>
          <p:nvSpPr>
            <p:cNvPr id="602" name="Google Shape;60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2AA16"/>
                </a:gs>
                <a:gs pos="100000">
                  <a:srgbClr val="F4C801"/>
                </a:gs>
              </a:gsLst>
              <a:lin ang="5400000" scaled="0"/>
            </a:gra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3" name="Google Shape;603;p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5"/>
          <p:cNvSpPr/>
          <p:nvPr/>
        </p:nvSpPr>
        <p:spPr>
          <a:xfrm flipH="1">
            <a:off x="513970" y="1645466"/>
            <a:ext cx="3444520" cy="607097"/>
          </a:xfrm>
          <a:custGeom>
            <a:rect b="b" l="l" r="r" t="t"/>
            <a:pathLst>
              <a:path extrusionOk="0" h="607097" w="3444520">
                <a:moveTo>
                  <a:pt x="3444520" y="0"/>
                </a:moveTo>
                <a:lnTo>
                  <a:pt x="0" y="0"/>
                </a:lnTo>
                <a:lnTo>
                  <a:pt x="0" y="607097"/>
                </a:lnTo>
                <a:lnTo>
                  <a:pt x="3444520" y="607097"/>
                </a:lnTo>
                <a:lnTo>
                  <a:pt x="344452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05" name="Google Shape;605;p5"/>
          <p:cNvPicPr preferRelativeResize="0"/>
          <p:nvPr/>
        </p:nvPicPr>
        <p:blipFill rotWithShape="1">
          <a:blip r:embed="rId5">
            <a:alphaModFix/>
          </a:blip>
          <a:srcRect b="0" l="0" r="0" t="0"/>
          <a:stretch/>
        </p:blipFill>
        <p:spPr>
          <a:xfrm>
            <a:off x="5831753" y="2954048"/>
            <a:ext cx="12250061" cy="70662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09" name="Shape 609"/>
        <p:cNvGrpSpPr/>
        <p:nvPr/>
      </p:nvGrpSpPr>
      <p:grpSpPr>
        <a:xfrm>
          <a:off x="0" y="0"/>
          <a:ext cx="0" cy="0"/>
          <a:chOff x="0" y="0"/>
          <a:chExt cx="0" cy="0"/>
        </a:xfrm>
      </p:grpSpPr>
      <p:sp>
        <p:nvSpPr>
          <p:cNvPr id="610" name="Google Shape;610;p6"/>
          <p:cNvSpPr txBox="1"/>
          <p:nvPr>
            <p:ph type="ctrTitle"/>
          </p:nvPr>
        </p:nvSpPr>
        <p:spPr>
          <a:xfrm>
            <a:off x="151377" y="647700"/>
            <a:ext cx="8183880" cy="13410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2"/>
              </a:buClr>
              <a:buSzPts val="3600"/>
              <a:buFont typeface="Poppins"/>
              <a:buNone/>
            </a:pPr>
            <a:r>
              <a:rPr b="1" lang="en-US" sz="9200">
                <a:solidFill>
                  <a:srgbClr val="FFC000"/>
                </a:solidFill>
                <a:latin typeface="Poppins"/>
                <a:ea typeface="Poppins"/>
                <a:cs typeface="Poppins"/>
                <a:sym typeface="Poppins"/>
              </a:rPr>
              <a:t>What We Do</a:t>
            </a:r>
            <a:endParaRPr/>
          </a:p>
        </p:txBody>
      </p:sp>
      <p:pic>
        <p:nvPicPr>
          <p:cNvPr id="611" name="Google Shape;611;p6"/>
          <p:cNvPicPr preferRelativeResize="0"/>
          <p:nvPr/>
        </p:nvPicPr>
        <p:blipFill rotWithShape="1">
          <a:blip r:embed="rId4">
            <a:alphaModFix/>
          </a:blip>
          <a:srcRect b="0" l="5417" r="40513" t="7114"/>
          <a:stretch/>
        </p:blipFill>
        <p:spPr>
          <a:xfrm flipH="1" rot="10800000">
            <a:off x="-15446" y="5745479"/>
            <a:ext cx="4755396" cy="45953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15" name="Shape 615"/>
        <p:cNvGrpSpPr/>
        <p:nvPr/>
      </p:nvGrpSpPr>
      <p:grpSpPr>
        <a:xfrm>
          <a:off x="0" y="0"/>
          <a:ext cx="0" cy="0"/>
          <a:chOff x="0" y="0"/>
          <a:chExt cx="0" cy="0"/>
        </a:xfrm>
      </p:grpSpPr>
      <p:pic>
        <p:nvPicPr>
          <p:cNvPr descr="10 Surprising Facts About the Empire State Building - HISTORY" id="616" name="Google Shape;616;p7"/>
          <p:cNvPicPr preferRelativeResize="0"/>
          <p:nvPr/>
        </p:nvPicPr>
        <p:blipFill rotWithShape="1">
          <a:blip r:embed="rId4">
            <a:alphaModFix/>
          </a:blip>
          <a:srcRect b="0" l="27210" r="21596" t="7705"/>
          <a:stretch/>
        </p:blipFill>
        <p:spPr>
          <a:xfrm>
            <a:off x="8921366" y="1"/>
            <a:ext cx="9366636" cy="10287001"/>
          </a:xfrm>
          <a:prstGeom prst="rect">
            <a:avLst/>
          </a:prstGeom>
          <a:noFill/>
          <a:ln>
            <a:noFill/>
          </a:ln>
        </p:spPr>
      </p:pic>
      <p:pic>
        <p:nvPicPr>
          <p:cNvPr descr="A picture containing outdoor, building, factory, city&#10;&#10;Description automatically generated" id="617" name="Google Shape;617;p7"/>
          <p:cNvPicPr preferRelativeResize="0"/>
          <p:nvPr/>
        </p:nvPicPr>
        <p:blipFill rotWithShape="1">
          <a:blip r:embed="rId5">
            <a:alphaModFix/>
          </a:blip>
          <a:srcRect b="0" l="17993" r="24195" t="0"/>
          <a:stretch/>
        </p:blipFill>
        <p:spPr>
          <a:xfrm>
            <a:off x="2" y="0"/>
            <a:ext cx="8921364" cy="10287000"/>
          </a:xfrm>
          <a:prstGeom prst="rect">
            <a:avLst/>
          </a:prstGeom>
          <a:noFill/>
          <a:ln>
            <a:noFill/>
          </a:ln>
        </p:spPr>
      </p:pic>
      <p:sp>
        <p:nvSpPr>
          <p:cNvPr id="618" name="Google Shape;618;p7"/>
          <p:cNvSpPr txBox="1"/>
          <p:nvPr>
            <p:ph type="ctrTitle"/>
          </p:nvPr>
        </p:nvSpPr>
        <p:spPr>
          <a:xfrm flipH="1">
            <a:off x="3323078" y="456825"/>
            <a:ext cx="11349900" cy="1341000"/>
          </a:xfrm>
          <a:prstGeom prst="rect">
            <a:avLst/>
          </a:prstGeom>
          <a:noFill/>
          <a:ln>
            <a:noFill/>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rtl="0" algn="ctr">
              <a:lnSpc>
                <a:spcPct val="90000"/>
              </a:lnSpc>
              <a:spcBef>
                <a:spcPts val="0"/>
              </a:spcBef>
              <a:spcAft>
                <a:spcPts val="0"/>
              </a:spcAft>
              <a:buClr>
                <a:schemeClr val="dk2"/>
              </a:buClr>
              <a:buSzPts val="3600"/>
              <a:buFont typeface="Poppins"/>
              <a:buNone/>
            </a:pPr>
            <a:r>
              <a:rPr b="1" lang="en-US">
                <a:solidFill>
                  <a:schemeClr val="lt2"/>
                </a:solidFill>
                <a:latin typeface="Poppins"/>
                <a:ea typeface="Poppins"/>
                <a:cs typeface="Poppins"/>
                <a:sym typeface="Poppins"/>
              </a:rPr>
              <a:t>Mission Statement</a:t>
            </a:r>
            <a:endParaRPr b="1">
              <a:solidFill>
                <a:schemeClr val="lt2"/>
              </a:solidFill>
              <a:latin typeface="Poppins"/>
              <a:ea typeface="Poppins"/>
              <a:cs typeface="Poppins"/>
              <a:sym typeface="Poppins"/>
            </a:endParaRPr>
          </a:p>
        </p:txBody>
      </p:sp>
      <p:sp>
        <p:nvSpPr>
          <p:cNvPr id="619" name="Google Shape;619;p7"/>
          <p:cNvSpPr txBox="1"/>
          <p:nvPr>
            <p:ph idx="1" type="subTitle"/>
          </p:nvPr>
        </p:nvSpPr>
        <p:spPr>
          <a:xfrm>
            <a:off x="1042147" y="1797825"/>
            <a:ext cx="16203706" cy="5445600"/>
          </a:xfrm>
          <a:prstGeom prst="rect">
            <a:avLst/>
          </a:prstGeom>
          <a:noFill/>
          <a:ln>
            <a:noFill/>
          </a:ln>
          <a:effectLst>
            <a:outerShdw blurRad="50800" rotWithShape="0" algn="tl" dir="2700000" dist="38100">
              <a:srgbClr val="000000">
                <a:alpha val="40000"/>
              </a:srgbClr>
            </a:outerShdw>
          </a:effectLst>
        </p:spPr>
        <p:txBody>
          <a:bodyPr anchorCtr="0" anchor="ctr" bIns="182850" lIns="182850" spcFirstLastPara="1" rIns="182850" wrap="square" tIns="182850">
            <a:noAutofit/>
          </a:bodyPr>
          <a:lstStyle/>
          <a:p>
            <a:pPr indent="0" lvl="0" marL="0" rtl="0" algn="ctr">
              <a:lnSpc>
                <a:spcPct val="100000"/>
              </a:lnSpc>
              <a:spcBef>
                <a:spcPts val="0"/>
              </a:spcBef>
              <a:spcAft>
                <a:spcPts val="0"/>
              </a:spcAft>
              <a:buSzPts val="1200"/>
              <a:buNone/>
            </a:pPr>
            <a:r>
              <a:rPr b="1" lang="en-US" sz="6500">
                <a:solidFill>
                  <a:srgbClr val="FFC000"/>
                </a:solidFill>
                <a:latin typeface="Poppins"/>
                <a:ea typeface="Poppins"/>
                <a:cs typeface="Poppins"/>
                <a:sym typeface="Poppins"/>
              </a:rPr>
              <a:t>Building Financial Foundations </a:t>
            </a:r>
            <a:endParaRPr sz="6500"/>
          </a:p>
          <a:p>
            <a:pPr indent="0" lvl="0" marL="0" rtl="0" algn="ctr">
              <a:lnSpc>
                <a:spcPct val="100000"/>
              </a:lnSpc>
              <a:spcBef>
                <a:spcPts val="0"/>
              </a:spcBef>
              <a:spcAft>
                <a:spcPts val="0"/>
              </a:spcAft>
              <a:buSzPts val="1200"/>
              <a:buNone/>
            </a:pPr>
            <a:r>
              <a:rPr b="1" lang="en-US" sz="6500">
                <a:solidFill>
                  <a:srgbClr val="FFC000"/>
                </a:solidFill>
                <a:latin typeface="Poppins"/>
                <a:ea typeface="Poppins"/>
                <a:cs typeface="Poppins"/>
                <a:sym typeface="Poppins"/>
              </a:rPr>
              <a:t>for Families to Empower Them Today, and Leave a Legacy for Tomorrow</a:t>
            </a:r>
            <a:endParaRPr b="1" sz="6500">
              <a:solidFill>
                <a:srgbClr val="FFC000"/>
              </a:solidFill>
              <a:latin typeface="Poppins"/>
              <a:ea typeface="Poppins"/>
              <a:cs typeface="Poppins"/>
              <a:sym typeface="Poppins"/>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8"/>
          <p:cNvPicPr preferRelativeResize="0"/>
          <p:nvPr/>
        </p:nvPicPr>
        <p:blipFill rotWithShape="1">
          <a:blip r:embed="rId3">
            <a:alphaModFix/>
          </a:blip>
          <a:srcRect b="44807" l="48670" r="38371" t="35906"/>
          <a:stretch/>
        </p:blipFill>
        <p:spPr>
          <a:xfrm>
            <a:off x="3352517" y="4838700"/>
            <a:ext cx="2292862" cy="1981200"/>
          </a:xfrm>
          <a:prstGeom prst="rect">
            <a:avLst/>
          </a:prstGeom>
          <a:noFill/>
          <a:ln>
            <a:noFill/>
          </a:ln>
        </p:spPr>
      </p:pic>
      <p:pic>
        <p:nvPicPr>
          <p:cNvPr id="625" name="Google Shape;625;p8"/>
          <p:cNvPicPr preferRelativeResize="0"/>
          <p:nvPr/>
        </p:nvPicPr>
        <p:blipFill rotWithShape="1">
          <a:blip r:embed="rId3">
            <a:alphaModFix/>
          </a:blip>
          <a:srcRect b="38688" l="61159" r="25881" t="35906"/>
          <a:stretch/>
        </p:blipFill>
        <p:spPr>
          <a:xfrm>
            <a:off x="6471955" y="4838700"/>
            <a:ext cx="2292862" cy="2609850"/>
          </a:xfrm>
          <a:prstGeom prst="rect">
            <a:avLst/>
          </a:prstGeom>
          <a:noFill/>
          <a:ln>
            <a:noFill/>
          </a:ln>
        </p:spPr>
      </p:pic>
      <p:pic>
        <p:nvPicPr>
          <p:cNvPr id="626" name="Google Shape;626;p8"/>
          <p:cNvPicPr preferRelativeResize="0"/>
          <p:nvPr/>
        </p:nvPicPr>
        <p:blipFill rotWithShape="1">
          <a:blip r:embed="rId3">
            <a:alphaModFix/>
          </a:blip>
          <a:srcRect b="18103" l="73973" r="13067" t="35906"/>
          <a:stretch/>
        </p:blipFill>
        <p:spPr>
          <a:xfrm>
            <a:off x="9591393" y="4838700"/>
            <a:ext cx="2292862" cy="4724400"/>
          </a:xfrm>
          <a:prstGeom prst="rect">
            <a:avLst/>
          </a:prstGeom>
          <a:noFill/>
          <a:ln>
            <a:noFill/>
          </a:ln>
        </p:spPr>
      </p:pic>
      <p:pic>
        <p:nvPicPr>
          <p:cNvPr id="627" name="Google Shape;627;p8"/>
          <p:cNvPicPr preferRelativeResize="0"/>
          <p:nvPr/>
        </p:nvPicPr>
        <p:blipFill rotWithShape="1">
          <a:blip r:embed="rId3">
            <a:alphaModFix/>
          </a:blip>
          <a:srcRect b="18103" l="87040" r="0" t="35906"/>
          <a:stretch/>
        </p:blipFill>
        <p:spPr>
          <a:xfrm>
            <a:off x="12710831" y="4838700"/>
            <a:ext cx="2292862" cy="4724400"/>
          </a:xfrm>
          <a:prstGeom prst="rect">
            <a:avLst/>
          </a:prstGeom>
          <a:noFill/>
          <a:ln>
            <a:noFill/>
          </a:ln>
        </p:spPr>
      </p:pic>
      <p:pic>
        <p:nvPicPr>
          <p:cNvPr id="628" name="Google Shape;628;p8"/>
          <p:cNvPicPr preferRelativeResize="0"/>
          <p:nvPr/>
        </p:nvPicPr>
        <p:blipFill rotWithShape="1">
          <a:blip r:embed="rId3">
            <a:alphaModFix/>
          </a:blip>
          <a:srcRect b="66318" l="52518" r="8222" t="18104"/>
          <a:stretch/>
        </p:blipFill>
        <p:spPr>
          <a:xfrm>
            <a:off x="5225513" y="342900"/>
            <a:ext cx="6945822" cy="1600201"/>
          </a:xfrm>
          <a:prstGeom prst="rect">
            <a:avLst/>
          </a:prstGeom>
          <a:noFill/>
          <a:ln>
            <a:noFill/>
          </a:ln>
        </p:spPr>
      </p:pic>
      <p:sp>
        <p:nvSpPr>
          <p:cNvPr id="629" name="Google Shape;629;p8"/>
          <p:cNvSpPr/>
          <p:nvPr/>
        </p:nvSpPr>
        <p:spPr>
          <a:xfrm>
            <a:off x="3452248" y="2476500"/>
            <a:ext cx="10625138"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62626"/>
                </a:solidFill>
                <a:latin typeface="Poppins"/>
                <a:ea typeface="Poppins"/>
                <a:cs typeface="Poppins"/>
                <a:sym typeface="Poppins"/>
              </a:rPr>
              <a:t>Divide the % into the number 72 to determine how long it takes for your money to double</a:t>
            </a:r>
            <a:endParaRPr b="0" i="0" sz="3600" u="none" cap="none" strike="noStrike">
              <a:solidFill>
                <a:srgbClr val="262626"/>
              </a:solidFill>
              <a:latin typeface="Poppins"/>
              <a:ea typeface="Poppins"/>
              <a:cs typeface="Poppins"/>
              <a:sym typeface="Poppins"/>
            </a:endParaRPr>
          </a:p>
        </p:txBody>
      </p:sp>
      <p:sp>
        <p:nvSpPr>
          <p:cNvPr id="630" name="Google Shape;630;p8"/>
          <p:cNvSpPr txBox="1"/>
          <p:nvPr/>
        </p:nvSpPr>
        <p:spPr>
          <a:xfrm>
            <a:off x="405995" y="8328548"/>
            <a:ext cx="11734800" cy="1754326"/>
          </a:xfrm>
          <a:prstGeom prst="rect">
            <a:avLst/>
          </a:prstGeom>
          <a:noFill/>
          <a:ln cap="flat" cmpd="sng" w="9525">
            <a:solidFill>
              <a:srgbClr val="F2AA1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oppins"/>
                <a:ea typeface="Poppins"/>
                <a:cs typeface="Poppins"/>
                <a:sym typeface="Poppins"/>
              </a:rPr>
              <a:t>Albert Einstein is often credited with saying, </a:t>
            </a:r>
            <a:r>
              <a:rPr b="1" i="0" lang="en-US" sz="1800" u="none" cap="none" strike="noStrike">
                <a:solidFill>
                  <a:schemeClr val="dk1"/>
                </a:solidFill>
                <a:latin typeface="Poppins"/>
                <a:ea typeface="Poppins"/>
                <a:cs typeface="Poppins"/>
                <a:sym typeface="Poppins"/>
              </a:rPr>
              <a:t>“ Compound interest is the most powerful force in the universe.“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What it means in simple terms: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oppins"/>
                <a:ea typeface="Poppins"/>
                <a:cs typeface="Poppins"/>
                <a:sym typeface="Poppins"/>
              </a:rPr>
              <a:t>When your money earns interest, and then that interest earns more interest, it keeps growing faster and faster. Over time, even small amounts can grow into something big.</a:t>
            </a:r>
            <a:endParaRPr b="0" i="0" sz="1800" u="none" cap="none" strike="noStrike">
              <a:solidFill>
                <a:schemeClr val="dk1"/>
              </a:solidFill>
              <a:latin typeface="Poppins"/>
              <a:ea typeface="Poppins"/>
              <a:cs typeface="Poppins"/>
              <a:sym typeface="Poppins"/>
            </a:endParaRPr>
          </a:p>
        </p:txBody>
      </p:sp>
      <p:pic>
        <p:nvPicPr>
          <p:cNvPr id="631" name="Google Shape;631;p8"/>
          <p:cNvPicPr preferRelativeResize="0"/>
          <p:nvPr/>
        </p:nvPicPr>
        <p:blipFill rotWithShape="1">
          <a:blip r:embed="rId4">
            <a:alphaModFix/>
          </a:blip>
          <a:srcRect b="0" l="0" r="0" t="0"/>
          <a:stretch/>
        </p:blipFill>
        <p:spPr>
          <a:xfrm flipH="1">
            <a:off x="14909522" y="447676"/>
            <a:ext cx="2916265" cy="2990850"/>
          </a:xfrm>
          <a:prstGeom prst="rect">
            <a:avLst/>
          </a:prstGeom>
          <a:noFill/>
          <a:ln>
            <a:noFill/>
          </a:ln>
        </p:spPr>
      </p:pic>
      <p:sp>
        <p:nvSpPr>
          <p:cNvPr descr="A black and white logo  Description automatically generated" id="632" name="Google Shape;632;p8"/>
          <p:cNvSpPr/>
          <p:nvPr/>
        </p:nvSpPr>
        <p:spPr>
          <a:xfrm>
            <a:off x="513970" y="168072"/>
            <a:ext cx="2000250" cy="685800"/>
          </a:xfrm>
          <a:custGeom>
            <a:rect b="b" l="l" r="r" t="t"/>
            <a:pathLst>
              <a:path extrusionOk="0" h="685800" w="2000250">
                <a:moveTo>
                  <a:pt x="0" y="0"/>
                </a:moveTo>
                <a:lnTo>
                  <a:pt x="2000250" y="0"/>
                </a:lnTo>
                <a:lnTo>
                  <a:pt x="2000250" y="685800"/>
                </a:lnTo>
                <a:lnTo>
                  <a:pt x="0" y="685800"/>
                </a:lnTo>
                <a:lnTo>
                  <a:pt x="0" y="0"/>
                </a:lnTo>
                <a:close/>
              </a:path>
            </a:pathLst>
          </a:custGeom>
          <a:blipFill rotWithShape="1">
            <a:blip r:embed="rId5">
              <a:alphaModFix/>
            </a:blip>
            <a:stretch>
              <a:fillRect b="0" l="-398" r="-39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33" name="Google Shape;633;p8"/>
          <p:cNvPicPr preferRelativeResize="0"/>
          <p:nvPr/>
        </p:nvPicPr>
        <p:blipFill rotWithShape="1">
          <a:blip r:embed="rId6">
            <a:alphaModFix/>
          </a:blip>
          <a:srcRect b="0" l="0" r="0" t="0"/>
          <a:stretch/>
        </p:blipFill>
        <p:spPr>
          <a:xfrm rot="5400000">
            <a:off x="-1757455" y="3720181"/>
            <a:ext cx="5263169" cy="936269"/>
          </a:xfrm>
          <a:prstGeom prst="rect">
            <a:avLst/>
          </a:prstGeom>
          <a:noFill/>
          <a:ln>
            <a:noFill/>
          </a:ln>
        </p:spPr>
      </p:pic>
      <p:pic>
        <p:nvPicPr>
          <p:cNvPr id="634" name="Google Shape;634;p8"/>
          <p:cNvPicPr preferRelativeResize="0"/>
          <p:nvPr/>
        </p:nvPicPr>
        <p:blipFill rotWithShape="1">
          <a:blip r:embed="rId7">
            <a:alphaModFix/>
          </a:blip>
          <a:srcRect b="0" l="0" r="0" t="0"/>
          <a:stretch/>
        </p:blipFill>
        <p:spPr>
          <a:xfrm>
            <a:off x="16781026" y="9191022"/>
            <a:ext cx="1121761" cy="5547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000"/>
                                        <p:tgtEl>
                                          <p:spTgt spid="6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9"/>
          <p:cNvSpPr/>
          <p:nvPr/>
        </p:nvSpPr>
        <p:spPr>
          <a:xfrm>
            <a:off x="0" y="0"/>
            <a:ext cx="18288000" cy="10287000"/>
          </a:xfrm>
          <a:prstGeom prst="rect">
            <a:avLst/>
          </a:prstGeom>
          <a:solidFill>
            <a:srgbClr val="7F7F7F">
              <a:alpha val="2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0" name="Google Shape;640;p9"/>
          <p:cNvSpPr/>
          <p:nvPr/>
        </p:nvSpPr>
        <p:spPr>
          <a:xfrm>
            <a:off x="715518" y="730635"/>
            <a:ext cx="8187181" cy="8846820"/>
          </a:xfrm>
          <a:prstGeom prst="rect">
            <a:avLst/>
          </a:prstGeom>
          <a:solidFill>
            <a:srgbClr val="FFFFFF"/>
          </a:solidFill>
          <a:ln cap="flat" cmpd="sng" w="19050">
            <a:solidFill>
              <a:srgbClr val="FBA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screenshot of a graph&#10;&#10;AI-generated content may be incorrect." id="641" name="Google Shape;641;p9"/>
          <p:cNvPicPr preferRelativeResize="0"/>
          <p:nvPr/>
        </p:nvPicPr>
        <p:blipFill rotWithShape="1">
          <a:blip r:embed="rId3">
            <a:alphaModFix/>
          </a:blip>
          <a:srcRect b="0" l="2223" r="51045" t="74828"/>
          <a:stretch/>
        </p:blipFill>
        <p:spPr>
          <a:xfrm>
            <a:off x="880302" y="2605086"/>
            <a:ext cx="7880986" cy="2462214"/>
          </a:xfrm>
          <a:prstGeom prst="rect">
            <a:avLst/>
          </a:prstGeom>
          <a:noFill/>
          <a:ln>
            <a:noFill/>
          </a:ln>
        </p:spPr>
      </p:pic>
      <p:sp>
        <p:nvSpPr>
          <p:cNvPr id="642" name="Google Shape;642;p9"/>
          <p:cNvSpPr/>
          <p:nvPr/>
        </p:nvSpPr>
        <p:spPr>
          <a:xfrm>
            <a:off x="9385299" y="720090"/>
            <a:ext cx="8187181" cy="8846820"/>
          </a:xfrm>
          <a:prstGeom prst="rect">
            <a:avLst/>
          </a:prstGeom>
          <a:solidFill>
            <a:srgbClr val="FFFFFF"/>
          </a:solidFill>
          <a:ln cap="flat" cmpd="sng" w="19050">
            <a:solidFill>
              <a:srgbClr val="FBA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3" name="Google Shape;643;p9"/>
          <p:cNvSpPr txBox="1"/>
          <p:nvPr/>
        </p:nvSpPr>
        <p:spPr>
          <a:xfrm>
            <a:off x="880299" y="5245975"/>
            <a:ext cx="7880985" cy="34778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3F3F3F"/>
                </a:solidFill>
                <a:latin typeface="Poppins"/>
                <a:ea typeface="Poppins"/>
                <a:cs typeface="Poppins"/>
                <a:sym typeface="Poppins"/>
              </a:rPr>
              <a:t>Taxed Advantage During Accumulation &amp; Withdrawal: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62626"/>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Your money grows faster </a:t>
            </a:r>
            <a:r>
              <a:rPr b="0" i="0" lang="en-US" sz="1800" u="none" cap="none" strike="noStrike">
                <a:solidFill>
                  <a:schemeClr val="dk1"/>
                </a:solidFill>
                <a:latin typeface="Poppins"/>
                <a:ea typeface="Poppins"/>
                <a:cs typeface="Poppins"/>
                <a:sym typeface="Poppins"/>
              </a:rPr>
              <a:t>because no tax is taken out each year.</a:t>
            </a:r>
            <a:endParaRPr b="0" i="0" sz="1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You earn money on your gains, </a:t>
            </a:r>
            <a:r>
              <a:rPr b="0" i="0" lang="en-US" sz="1800" u="none" cap="none" strike="noStrike">
                <a:solidFill>
                  <a:schemeClr val="dk1"/>
                </a:solidFill>
                <a:latin typeface="Poppins"/>
                <a:ea typeface="Poppins"/>
                <a:cs typeface="Poppins"/>
                <a:sym typeface="Poppins"/>
              </a:rPr>
              <a:t>not just your original amount.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You only pay tax later, </a:t>
            </a:r>
            <a:r>
              <a:rPr b="0" i="0" lang="en-US" sz="1800" u="none" cap="none" strike="noStrike">
                <a:solidFill>
                  <a:schemeClr val="dk1"/>
                </a:solidFill>
                <a:latin typeface="Poppins"/>
                <a:ea typeface="Poppins"/>
                <a:cs typeface="Poppins"/>
                <a:sym typeface="Poppins"/>
              </a:rPr>
              <a:t>when you take the money out.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You might pay less tax in the future </a:t>
            </a:r>
            <a:r>
              <a:rPr b="0" i="0" lang="en-US" sz="1800" u="none" cap="none" strike="noStrike">
                <a:solidFill>
                  <a:schemeClr val="dk1"/>
                </a:solidFill>
                <a:latin typeface="Poppins"/>
                <a:ea typeface="Poppins"/>
                <a:cs typeface="Poppins"/>
                <a:sym typeface="Poppins"/>
              </a:rPr>
              <a:t>if you earn less in retirement.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More money stays in your account longer</a:t>
            </a:r>
            <a:r>
              <a:rPr b="0" i="0" lang="en-US" sz="1800" u="none" cap="none" strike="noStrike">
                <a:solidFill>
                  <a:schemeClr val="dk1"/>
                </a:solidFill>
                <a:latin typeface="Poppins"/>
                <a:ea typeface="Poppins"/>
                <a:cs typeface="Poppins"/>
                <a:sym typeface="Poppins"/>
              </a:rPr>
              <a:t>, helping it grow bigger.</a:t>
            </a:r>
            <a:endParaRPr b="0" i="0" sz="1800" u="none" cap="none" strike="noStrike">
              <a:solidFill>
                <a:schemeClr val="dk1"/>
              </a:solidFill>
              <a:latin typeface="Poppins"/>
              <a:ea typeface="Poppins"/>
              <a:cs typeface="Poppins"/>
              <a:sym typeface="Poppins"/>
            </a:endParaRPr>
          </a:p>
        </p:txBody>
      </p:sp>
      <p:sp>
        <p:nvSpPr>
          <p:cNvPr id="644" name="Google Shape;644;p9"/>
          <p:cNvSpPr txBox="1"/>
          <p:nvPr/>
        </p:nvSpPr>
        <p:spPr>
          <a:xfrm>
            <a:off x="10138738" y="5245975"/>
            <a:ext cx="7044600" cy="372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3F3F3F"/>
                </a:solidFill>
                <a:latin typeface="Poppins"/>
                <a:ea typeface="Poppins"/>
                <a:cs typeface="Poppins"/>
                <a:sym typeface="Poppins"/>
              </a:rPr>
              <a:t>Index:</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1" i="0" sz="1800" u="none" cap="none" strike="noStrike">
              <a:solidFill>
                <a:schemeClr val="dk1"/>
              </a:solidFill>
              <a:latin typeface="Poppins"/>
              <a:ea typeface="Poppins"/>
              <a:cs typeface="Poppins"/>
              <a:sym typeface="Poppins"/>
            </a:endParaRPr>
          </a:p>
          <a:p>
            <a:pPr indent="-342900" lvl="0" marL="342900" marR="0" rtl="0" algn="l">
              <a:lnSpc>
                <a:spcPct val="100000"/>
              </a:lnSpc>
              <a:spcBef>
                <a:spcPts val="0"/>
              </a:spcBef>
              <a:spcAft>
                <a:spcPts val="0"/>
              </a:spcAft>
              <a:buClr>
                <a:schemeClr val="dk1"/>
              </a:buClr>
              <a:buSzPts val="1800"/>
              <a:buFont typeface="Poppins"/>
              <a:buAutoNum type="arabicPeriod"/>
            </a:pPr>
            <a:r>
              <a:rPr b="1" i="0" lang="en-US" sz="1800" u="none" cap="none" strike="noStrike">
                <a:solidFill>
                  <a:schemeClr val="dk1"/>
                </a:solidFill>
                <a:latin typeface="Poppins"/>
                <a:ea typeface="Poppins"/>
                <a:cs typeface="Poppins"/>
                <a:sym typeface="Poppins"/>
              </a:rPr>
              <a:t>Market-Linked Growth with Protection: </a:t>
            </a:r>
            <a:r>
              <a:rPr b="0" i="0" lang="en-US" sz="1800" u="none" cap="none" strike="noStrike">
                <a:solidFill>
                  <a:schemeClr val="dk1"/>
                </a:solidFill>
                <a:latin typeface="Poppins"/>
                <a:ea typeface="Poppins"/>
                <a:cs typeface="Poppins"/>
                <a:sym typeface="Poppins"/>
              </a:rPr>
              <a:t>This means you participate in gains when the market performs well, but you don’t lose principal when the market declines.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Poppins"/>
              <a:buAutoNum type="arabicPeriod"/>
            </a:pPr>
            <a:r>
              <a:rPr b="1" i="0" lang="en-US" sz="1800" u="none" cap="none" strike="noStrike">
                <a:solidFill>
                  <a:schemeClr val="dk1"/>
                </a:solidFill>
                <a:latin typeface="Poppins"/>
                <a:ea typeface="Poppins"/>
                <a:cs typeface="Poppins"/>
                <a:sym typeface="Poppins"/>
              </a:rPr>
              <a:t>Balanced Risk and Reward: </a:t>
            </a:r>
            <a:r>
              <a:rPr b="0" i="0" lang="en-US" sz="1800" u="none" cap="none" strike="noStrike">
                <a:solidFill>
                  <a:schemeClr val="dk1"/>
                </a:solidFill>
                <a:latin typeface="Poppins"/>
                <a:ea typeface="Poppins"/>
                <a:cs typeface="Poppins"/>
                <a:sym typeface="Poppins"/>
              </a:rPr>
              <a:t>Unlike variable investments (which fluctuate), indexed growth provides moderate returns with reduced risk.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Poppins"/>
              <a:buAutoNum type="arabicPeriod"/>
            </a:pPr>
            <a:r>
              <a:rPr b="1" i="0" lang="en-US" sz="1800" u="none" cap="none" strike="noStrike">
                <a:solidFill>
                  <a:schemeClr val="dk1"/>
                </a:solidFill>
                <a:latin typeface="Poppins"/>
                <a:ea typeface="Poppins"/>
                <a:cs typeface="Poppins"/>
                <a:sym typeface="Poppins"/>
              </a:rPr>
              <a:t>Compounding Potential: </a:t>
            </a:r>
            <a:r>
              <a:rPr b="0" i="0" lang="en-US" sz="1800" u="none" cap="none" strike="noStrike">
                <a:solidFill>
                  <a:schemeClr val="dk1"/>
                </a:solidFill>
                <a:latin typeface="Poppins"/>
                <a:ea typeface="Poppins"/>
                <a:cs typeface="Poppins"/>
                <a:sym typeface="Poppins"/>
              </a:rPr>
              <a:t>The upward trajectory in the graph highlights consistent compounding growth over time, a key factor in long-term wealth accumulation. Even if annual returns are capped, the lack of downside risk enhances long-term outcomes.</a:t>
            </a:r>
            <a:endParaRPr b="0" i="0" sz="1400" u="none" cap="none" strike="noStrike">
              <a:solidFill>
                <a:srgbClr val="000000"/>
              </a:solidFill>
              <a:latin typeface="Arial"/>
              <a:ea typeface="Arial"/>
              <a:cs typeface="Arial"/>
              <a:sym typeface="Arial"/>
            </a:endParaRPr>
          </a:p>
        </p:txBody>
      </p:sp>
      <p:grpSp>
        <p:nvGrpSpPr>
          <p:cNvPr id="645" name="Google Shape;645;p9"/>
          <p:cNvGrpSpPr/>
          <p:nvPr/>
        </p:nvGrpSpPr>
        <p:grpSpPr>
          <a:xfrm>
            <a:off x="9601224" y="2605050"/>
            <a:ext cx="7493319" cy="2462091"/>
            <a:chOff x="9601200" y="2605086"/>
            <a:chExt cx="7493319" cy="2812854"/>
          </a:xfrm>
        </p:grpSpPr>
        <p:pic>
          <p:nvPicPr>
            <p:cNvPr descr="A screenshot of a graph&#10;&#10;AI-generated content may be incorrect." id="646" name="Google Shape;646;p9"/>
            <p:cNvPicPr preferRelativeResize="0"/>
            <p:nvPr/>
          </p:nvPicPr>
          <p:blipFill rotWithShape="1">
            <a:blip r:embed="rId4">
              <a:alphaModFix/>
            </a:blip>
            <a:srcRect b="41395" l="0" r="56696" t="30579"/>
            <a:stretch/>
          </p:blipFill>
          <p:spPr>
            <a:xfrm>
              <a:off x="9601200" y="2605086"/>
              <a:ext cx="7493319" cy="2812854"/>
            </a:xfrm>
            <a:prstGeom prst="rect">
              <a:avLst/>
            </a:prstGeom>
            <a:noFill/>
            <a:ln>
              <a:noFill/>
            </a:ln>
          </p:spPr>
        </p:pic>
        <p:sp>
          <p:nvSpPr>
            <p:cNvPr id="647" name="Google Shape;647;p9"/>
            <p:cNvSpPr/>
            <p:nvPr/>
          </p:nvSpPr>
          <p:spPr>
            <a:xfrm>
              <a:off x="15011400" y="2878576"/>
              <a:ext cx="1811780" cy="127432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48" name="Google Shape;648;p9"/>
            <p:cNvPicPr preferRelativeResize="0"/>
            <p:nvPr/>
          </p:nvPicPr>
          <p:blipFill rotWithShape="1">
            <a:blip r:embed="rId5">
              <a:alphaModFix/>
            </a:blip>
            <a:srcRect b="11347" l="2320" r="-1" t="5556"/>
            <a:stretch/>
          </p:blipFill>
          <p:spPr>
            <a:xfrm rot="-166323">
              <a:off x="15135780" y="2972926"/>
              <a:ext cx="1649546" cy="1132377"/>
            </a:xfrm>
            <a:prstGeom prst="rect">
              <a:avLst/>
            </a:prstGeom>
            <a:noFill/>
            <a:ln>
              <a:noFill/>
            </a:ln>
          </p:spPr>
        </p:pic>
      </p:grpSp>
      <p:pic>
        <p:nvPicPr>
          <p:cNvPr descr="A screenshot of a graph&#10;&#10;AI-generated content may be incorrect." id="649" name="Google Shape;649;p9"/>
          <p:cNvPicPr preferRelativeResize="0"/>
          <p:nvPr/>
        </p:nvPicPr>
        <p:blipFill rotWithShape="1">
          <a:blip r:embed="rId3">
            <a:alphaModFix/>
          </a:blip>
          <a:srcRect b="25707" l="2223" r="56005" t="57933"/>
          <a:stretch/>
        </p:blipFill>
        <p:spPr>
          <a:xfrm>
            <a:off x="1371600" y="1004886"/>
            <a:ext cx="7044498" cy="1600200"/>
          </a:xfrm>
          <a:prstGeom prst="rect">
            <a:avLst/>
          </a:prstGeom>
          <a:noFill/>
          <a:ln>
            <a:noFill/>
          </a:ln>
        </p:spPr>
      </p:pic>
      <p:pic>
        <p:nvPicPr>
          <p:cNvPr descr="A screenshot of a graph&#10;&#10;AI-generated content may be incorrect." id="650" name="Google Shape;650;p9"/>
          <p:cNvPicPr preferRelativeResize="0"/>
          <p:nvPr/>
        </p:nvPicPr>
        <p:blipFill rotWithShape="1">
          <a:blip r:embed="rId6">
            <a:alphaModFix/>
          </a:blip>
          <a:srcRect b="69114" l="0" r="56696" t="13352"/>
          <a:stretch/>
        </p:blipFill>
        <p:spPr>
          <a:xfrm>
            <a:off x="9914379" y="925159"/>
            <a:ext cx="7493319" cy="17596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3"/>
                                        </p:tgtEl>
                                        <p:attrNameLst>
                                          <p:attrName>style.visibility</p:attrName>
                                        </p:attrNameLst>
                                      </p:cBhvr>
                                      <p:to>
                                        <p:strVal val="visible"/>
                                      </p:to>
                                    </p:set>
                                    <p:anim calcmode="lin" valueType="num">
                                      <p:cBhvr additive="base">
                                        <p:cTn dur="500"/>
                                        <p:tgtEl>
                                          <p:spTgt spid="6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500"/>
                                        <p:tgtEl>
                                          <p:spTgt spid="6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Default Theme">
  <a:themeElements>
    <a:clrScheme name="Jetfabrik - Coloured 8 - Light">
      <a:dk1>
        <a:srgbClr val="445469"/>
      </a:dk1>
      <a:lt1>
        <a:srgbClr val="FFFFFF"/>
      </a:lt1>
      <a:dk2>
        <a:srgbClr val="445469"/>
      </a:dk2>
      <a:lt2>
        <a:srgbClr val="FFFFFF"/>
      </a:lt2>
      <a:accent1>
        <a:srgbClr val="44C69E"/>
      </a:accent1>
      <a:accent2>
        <a:srgbClr val="93CC5A"/>
      </a:accent2>
      <a:accent3>
        <a:srgbClr val="EDBD3C"/>
      </a:accent3>
      <a:accent4>
        <a:srgbClr val="E43D53"/>
      </a:accent4>
      <a:accent5>
        <a:srgbClr val="525964"/>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